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1535"/>
    <a:srgbClr val="000000"/>
    <a:srgbClr val="E7807C"/>
    <a:srgbClr val="A03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5"/>
    <p:restoredTop sz="94698"/>
  </p:normalViewPr>
  <p:slideViewPr>
    <p:cSldViewPr snapToGrid="0" snapToObjects="1">
      <p:cViewPr varScale="1">
        <p:scale>
          <a:sx n="108" d="100"/>
          <a:sy n="108" d="100"/>
        </p:scale>
        <p:origin x="7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AE7090CC-1448-F549-9D0A-13DF6A71A4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2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C36111-03F9-664B-A3E5-BF57C278A7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56426F2-DA88-3342-9EA7-58D04EAF39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611035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201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59294E4-6941-1E4A-AB0F-1F6FC6DA5E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35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A95B-EEAF-8F49-B671-290A06D1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EBF5C-5825-C94C-BC68-093940887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C182A-B1D8-AC48-837E-09F724651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C720-982C-E94E-8490-437354E5116F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87EB5-28DE-C941-AE58-7ECB4C8FF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E249B-7700-F346-97E3-301C871A7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2B16-F38B-E847-A8E7-A6290E65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87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B1907-DF9B-5146-A080-C00F029E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1E6FC-DF46-D541-8003-9046A512F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C17F9-7D02-7F42-918D-AB8BA46E7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C720-982C-E94E-8490-437354E5116F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124F-1C6E-8D49-9ED3-12923ECB6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0EDC5-2D48-1142-8349-E46993BD5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2B16-F38B-E847-A8E7-A6290E65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00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8A013-2FE9-374E-ABCB-F1DF086AF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1C60C-A698-744A-B6DC-779C85DCB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F5153-2DFF-1441-98C6-1AB481C9A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B67C1-8973-3C40-B750-E7696A4E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C720-982C-E94E-8490-437354E5116F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78C15-68C2-CA48-AB55-8EA456BC7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0B54D-0A45-AF4F-B6AF-A90114B97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2B16-F38B-E847-A8E7-A6290E65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94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62094-29A9-404E-A966-5C38F187E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48E9B-7830-A940-8382-B4D3C2AD5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DB235-7B73-624F-B3CF-E802C9DDD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596723-DC93-3F44-B9D6-FB1F01E786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9AC1C-E7BF-0646-A9B9-4F5A125778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F50781-A1BE-164E-9E7B-FCCB90B5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C720-982C-E94E-8490-437354E5116F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634E56-793B-424C-BC19-DC14380F8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95A744-7682-BD49-A6D6-F7A3FDEA8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2B16-F38B-E847-A8E7-A6290E65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60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6DDBF-917A-CD48-A273-AA8014527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F304AB-0CC6-2942-A13E-0161C6921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C720-982C-E94E-8490-437354E5116F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AA2D4-2B43-E74C-8F89-A382F6DCE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21415-04A7-0948-9BFA-51FBFE22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2B16-F38B-E847-A8E7-A6290E65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42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F7EC2A-EAAB-534D-9B8B-BED30CCC3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C720-982C-E94E-8490-437354E5116F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50E64D-4F41-214A-8AA3-D1072A94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0CD8B-A217-2C4D-AA11-6884FBCED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2B16-F38B-E847-A8E7-A6290E65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34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B110B-21C4-8D4B-AEDE-DD9B633B7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AD753-989B-2745-8702-222E22ABD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31617-565A-054C-9DC4-1ADDD14B2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72196-8151-2E45-9022-F9B544480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C720-982C-E94E-8490-437354E5116F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A499A2-641B-8744-8448-F9908D3CF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342EB-BD29-D54D-B74D-AECD823C8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2B16-F38B-E847-A8E7-A6290E65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5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94A3-C3A3-5E4A-90E6-AA43E1E0F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D0ADBC-13F9-0F45-8AF5-AD52DE15C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182E39-4DA8-3F4E-85F1-C420DB86D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D82A8-9609-C745-987D-86874E733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C720-982C-E94E-8490-437354E5116F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374A5-21B0-E742-B8BF-6C6A71493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714F6-EFB0-6544-A20C-4DCEE3C4B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2B16-F38B-E847-A8E7-A6290E65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4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B42ABD77-4B9D-7949-9026-2B8A0253C9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98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C12D8-F49A-FB48-89F8-041B90EFC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D80C2C-FA67-FA4D-8ED7-287027C62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CBA76-F46A-A74B-A007-009AB350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C720-982C-E94E-8490-437354E5116F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2791C-D292-B048-B0EE-F1A1278EB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1A067-2599-174C-A739-A2B1EFC8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2B16-F38B-E847-A8E7-A6290E65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98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948CFF-2C08-EC47-A5A3-5A1E0770FC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D7D0E-511D-5346-A860-8153056B1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34305-BA91-B641-9ED7-A43C85836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C720-982C-E94E-8490-437354E5116F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DC1BF-3BEF-A54D-B456-CE42E2B4D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C5767-A48E-E048-9F18-C4F027465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2B16-F38B-E847-A8E7-A6290E65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72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6D62C2C-7E6D-A44E-8D5F-0C3706C187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01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199FF0B7-8E09-1345-A8DA-5CE3127B5F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37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E934F110-66A9-A743-9EAC-F50E45880E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36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1747EAC-C856-4544-868D-F946A95CE6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19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58A3B8-BD7F-7B49-AC61-30515872AE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27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24DD8F-6562-B048-A8F4-094511EE1B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503022F-6BDF-AF46-8C9D-DB0A17871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43635" y="224117"/>
            <a:ext cx="4409047" cy="6409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0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D166A0-7E95-1043-BAA8-AF514660BA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B2FBDD6-A368-D747-99D7-64ACFE28D6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43635" y="224117"/>
            <a:ext cx="4409047" cy="6409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49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4403DA-4CA2-DF45-929B-01549AC08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717E4-2763-0B46-BE4B-B451C9DB3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B9CC5-3CCD-3F42-9F47-F5EF51B769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9C720-982C-E94E-8490-437354E5116F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C13BD-BBEF-DD49-91B4-E71AC02D9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2153A-8D0C-C347-858A-8EEFB7E4A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D2B16-F38B-E847-A8E7-A6290E65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7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45965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73CD38E-E052-914F-BD21-7CE64902E4BC}"/>
              </a:ext>
            </a:extLst>
          </p:cNvPr>
          <p:cNvSpPr txBox="1"/>
          <p:nvPr/>
        </p:nvSpPr>
        <p:spPr>
          <a:xfrm>
            <a:off x="5577727" y="706640"/>
            <a:ext cx="273595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C922E-C321-E34A-B077-AB04E960F29F}"/>
              </a:ext>
            </a:extLst>
          </p:cNvPr>
          <p:cNvSpPr txBox="1"/>
          <p:nvPr/>
        </p:nvSpPr>
        <p:spPr>
          <a:xfrm>
            <a:off x="5599768" y="1582296"/>
            <a:ext cx="320790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311535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D7C49D-18AC-5447-A56B-31C6123EBBDD}"/>
              </a:ext>
            </a:extLst>
          </p:cNvPr>
          <p:cNvSpPr txBox="1"/>
          <p:nvPr/>
        </p:nvSpPr>
        <p:spPr>
          <a:xfrm>
            <a:off x="5641808" y="2928129"/>
            <a:ext cx="4330160" cy="1707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31153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Caramels sugar plum bear claw</a:t>
            </a:r>
          </a:p>
          <a:p>
            <a:pPr marL="285750" indent="-285750">
              <a:lnSpc>
                <a:spcPct val="150000"/>
              </a:lnSpc>
              <a:buClr>
                <a:srgbClr val="31153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Halvah wafer topping croissant</a:t>
            </a:r>
          </a:p>
          <a:p>
            <a:pPr marL="285750" indent="-285750">
              <a:lnSpc>
                <a:spcPct val="150000"/>
              </a:lnSpc>
              <a:buClr>
                <a:srgbClr val="31153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Macaroon marshmallow pie</a:t>
            </a:r>
          </a:p>
          <a:p>
            <a:pPr marL="285750" indent="-285750">
              <a:lnSpc>
                <a:spcPct val="150000"/>
              </a:lnSpc>
              <a:buClr>
                <a:srgbClr val="31153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Gingerbread gingerbread cake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0C19BC-262C-3349-AE54-4DA6F439E363}"/>
              </a:ext>
            </a:extLst>
          </p:cNvPr>
          <p:cNvSpPr/>
          <p:nvPr/>
        </p:nvSpPr>
        <p:spPr>
          <a:xfrm>
            <a:off x="5339255" y="3026979"/>
            <a:ext cx="136635" cy="1555531"/>
          </a:xfrm>
          <a:prstGeom prst="rect">
            <a:avLst/>
          </a:prstGeom>
          <a:solidFill>
            <a:srgbClr val="31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8803183-013C-4C44-9547-A1CB49BF8D5D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144828529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F5C81E5-0DC4-8842-A85C-1E4DC5DD6AB0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388648606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0190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E73535-A335-7A41-8212-A982B3391ED3}"/>
              </a:ext>
            </a:extLst>
          </p:cNvPr>
          <p:cNvSpPr txBox="1"/>
          <p:nvPr/>
        </p:nvSpPr>
        <p:spPr>
          <a:xfrm>
            <a:off x="932156" y="1490008"/>
            <a:ext cx="65162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chemeClr val="bg1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312ECD-C0D4-D040-82EF-27BF30A0FC66}"/>
              </a:ext>
            </a:extLst>
          </p:cNvPr>
          <p:cNvSpPr txBox="1"/>
          <p:nvPr/>
        </p:nvSpPr>
        <p:spPr>
          <a:xfrm>
            <a:off x="1269508" y="3237469"/>
            <a:ext cx="651620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solidFill>
                  <a:srgbClr val="E7807C"/>
                </a:solidFill>
                <a:latin typeface="Montserrat Medium" pitchFamily="2" charset="77"/>
              </a:rPr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326404231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B1B04E5-2B68-4048-9632-9686345BD277}"/>
              </a:ext>
            </a:extLst>
          </p:cNvPr>
          <p:cNvSpPr txBox="1"/>
          <p:nvPr/>
        </p:nvSpPr>
        <p:spPr>
          <a:xfrm>
            <a:off x="890115" y="4267224"/>
            <a:ext cx="813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chemeClr val="bg1"/>
                </a:solidFill>
                <a:latin typeface="Montserrat" pitchFamily="2" charset="77"/>
              </a:rPr>
              <a:t>TRANSITION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FC2AA0-312E-D449-AF9B-8419D9069D7F}"/>
              </a:ext>
            </a:extLst>
          </p:cNvPr>
          <p:cNvSpPr txBox="1"/>
          <p:nvPr/>
        </p:nvSpPr>
        <p:spPr>
          <a:xfrm>
            <a:off x="1153895" y="5507704"/>
            <a:ext cx="651620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solidFill>
                  <a:srgbClr val="311535"/>
                </a:solidFill>
                <a:latin typeface="Montserrat Medium" pitchFamily="2" charset="77"/>
              </a:rPr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31654405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624B9F-7700-E047-B911-C132CF34F03B}"/>
              </a:ext>
            </a:extLst>
          </p:cNvPr>
          <p:cNvSpPr txBox="1"/>
          <p:nvPr/>
        </p:nvSpPr>
        <p:spPr>
          <a:xfrm>
            <a:off x="1152872" y="706640"/>
            <a:ext cx="337397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0247B5-F09C-C84A-903E-A787BC7B0EF8}"/>
              </a:ext>
            </a:extLst>
          </p:cNvPr>
          <p:cNvSpPr txBox="1"/>
          <p:nvPr/>
        </p:nvSpPr>
        <p:spPr>
          <a:xfrm>
            <a:off x="1174913" y="1582296"/>
            <a:ext cx="651620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E7807C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B67E75-C808-5C4F-82FA-B0F37AFE0C08}"/>
              </a:ext>
            </a:extLst>
          </p:cNvPr>
          <p:cNvSpPr txBox="1"/>
          <p:nvPr/>
        </p:nvSpPr>
        <p:spPr>
          <a:xfrm>
            <a:off x="1185423" y="3067122"/>
            <a:ext cx="6516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Caramels sugar plum bear claw halvah wafer topping croissant macaroon. Marshmallow pie gingerbread gingerbread cake tootsie roll sesame snaps. Candy cake cake wafer.</a:t>
            </a:r>
            <a:br>
              <a:rPr lang="en-US" dirty="0">
                <a:solidFill>
                  <a:schemeClr val="bg1"/>
                </a:solidFill>
                <a:latin typeface="Montserrat" pitchFamily="2" charset="77"/>
              </a:rPr>
            </a:br>
            <a:endParaRPr lang="en-US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Tiramisu wafer carrot cake jujubes. Pie jujubes icing pudding marzipan. Chocolate cake icing tiramisu sweet apple pie caramels.</a:t>
            </a:r>
          </a:p>
        </p:txBody>
      </p:sp>
    </p:spTree>
    <p:extLst>
      <p:ext uri="{BB962C8B-B14F-4D97-AF65-F5344CB8AC3E}">
        <p14:creationId xmlns:p14="http://schemas.microsoft.com/office/powerpoint/2010/main" val="65096060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10247B5-F09C-C84A-903E-A787BC7B0EF8}"/>
              </a:ext>
            </a:extLst>
          </p:cNvPr>
          <p:cNvSpPr txBox="1"/>
          <p:nvPr/>
        </p:nvSpPr>
        <p:spPr>
          <a:xfrm>
            <a:off x="1174913" y="430309"/>
            <a:ext cx="651620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E7807C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B67E75-C808-5C4F-82FA-B0F37AFE0C08}"/>
              </a:ext>
            </a:extLst>
          </p:cNvPr>
          <p:cNvSpPr txBox="1"/>
          <p:nvPr/>
        </p:nvSpPr>
        <p:spPr>
          <a:xfrm>
            <a:off x="1174912" y="1419297"/>
            <a:ext cx="78071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Caramels sugar plum bear claw halvah wafer topping croissant macaroon. Marshmallow pie gingerbread gingerbread cake tootsie roll sesame snaps. Candy cake cake wafer.</a:t>
            </a:r>
            <a:br>
              <a:rPr lang="en-US" dirty="0">
                <a:solidFill>
                  <a:schemeClr val="bg1"/>
                </a:solidFill>
                <a:latin typeface="Montserrat" pitchFamily="2" charset="77"/>
              </a:rPr>
            </a:br>
            <a:endParaRPr lang="en-US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Tiramisu wafer carrot cake jujubes. Pie jujubes icing pudding marzipan. Chocolate cake icing tiramisu sweet apple pie caramels.</a:t>
            </a: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Caramels sugar plum bear claw halvah wafer topping croissant macaroon. Marshmallow pie gingerbread gingerbread cake tootsie roll sesame snaps. Candy cake cake wafer.</a:t>
            </a:r>
            <a:br>
              <a:rPr lang="en-US" dirty="0">
                <a:solidFill>
                  <a:schemeClr val="bg1"/>
                </a:solidFill>
                <a:latin typeface="Montserrat" pitchFamily="2" charset="77"/>
              </a:rPr>
            </a:br>
            <a:endParaRPr lang="en-US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Tiramisu wafer carrot cake jujubes. Pie jujubes icing pudding marzipan. Chocolate cake icing tiramisu sweet apple pie caramels.</a:t>
            </a: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Tiramisu wafer carrot cake jujubes. Pie jujubes icing pudding marzipan. Chocolate cake icing tiramisu sweet apple pie caramels.</a:t>
            </a:r>
          </a:p>
          <a:p>
            <a:endParaRPr lang="en-US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778333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1D9EDFF-FE24-FA47-8FE0-26940A401A87}"/>
              </a:ext>
            </a:extLst>
          </p:cNvPr>
          <p:cNvSpPr txBox="1"/>
          <p:nvPr/>
        </p:nvSpPr>
        <p:spPr>
          <a:xfrm>
            <a:off x="1152872" y="706640"/>
            <a:ext cx="813827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B36F26-E189-4344-A5D9-4C605DF5A895}"/>
              </a:ext>
            </a:extLst>
          </p:cNvPr>
          <p:cNvSpPr txBox="1"/>
          <p:nvPr/>
        </p:nvSpPr>
        <p:spPr>
          <a:xfrm>
            <a:off x="1174913" y="1582296"/>
            <a:ext cx="651620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E7807C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1D124C-A158-DA46-8A27-EBC80E436406}"/>
              </a:ext>
            </a:extLst>
          </p:cNvPr>
          <p:cNvSpPr txBox="1"/>
          <p:nvPr/>
        </p:nvSpPr>
        <p:spPr>
          <a:xfrm>
            <a:off x="1185423" y="3636126"/>
            <a:ext cx="6516209" cy="1707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E7807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Caramels sugar plum bear claw </a:t>
            </a:r>
          </a:p>
          <a:p>
            <a:pPr marL="285750" indent="-285750">
              <a:lnSpc>
                <a:spcPct val="150000"/>
              </a:lnSpc>
              <a:buClr>
                <a:srgbClr val="E7807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Halvah wafer topping croissant </a:t>
            </a:r>
          </a:p>
          <a:p>
            <a:pPr marL="285750" indent="-285750">
              <a:lnSpc>
                <a:spcPct val="150000"/>
              </a:lnSpc>
              <a:buClr>
                <a:srgbClr val="E7807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Macaroon marshmallow pie</a:t>
            </a:r>
          </a:p>
          <a:p>
            <a:pPr marL="285750" indent="-285750">
              <a:lnSpc>
                <a:spcPct val="150000"/>
              </a:lnSpc>
              <a:buClr>
                <a:srgbClr val="E7807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Tootsie roll sesame snaps</a:t>
            </a:r>
          </a:p>
        </p:txBody>
      </p:sp>
    </p:spTree>
    <p:extLst>
      <p:ext uri="{BB962C8B-B14F-4D97-AF65-F5344CB8AC3E}">
        <p14:creationId xmlns:p14="http://schemas.microsoft.com/office/powerpoint/2010/main" val="133032831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4E431B3-6935-6643-8DDB-FDCA24C288CC}"/>
              </a:ext>
            </a:extLst>
          </p:cNvPr>
          <p:cNvSpPr txBox="1"/>
          <p:nvPr/>
        </p:nvSpPr>
        <p:spPr>
          <a:xfrm>
            <a:off x="1152872" y="706640"/>
            <a:ext cx="813827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B94C9-E0C7-2D43-802D-2D2BF097A07A}"/>
              </a:ext>
            </a:extLst>
          </p:cNvPr>
          <p:cNvSpPr txBox="1"/>
          <p:nvPr/>
        </p:nvSpPr>
        <p:spPr>
          <a:xfrm>
            <a:off x="1174913" y="1582296"/>
            <a:ext cx="651620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E7807C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32BAE8-90A8-3640-BD71-72C992217176}"/>
              </a:ext>
            </a:extLst>
          </p:cNvPr>
          <p:cNvSpPr txBox="1"/>
          <p:nvPr/>
        </p:nvSpPr>
        <p:spPr>
          <a:xfrm>
            <a:off x="1195933" y="4013821"/>
            <a:ext cx="2903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Caramels sugar </a:t>
            </a: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bear claw halvah </a:t>
            </a: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wafer topping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28F3F38-BEB7-5943-913C-8282F603830A}"/>
              </a:ext>
            </a:extLst>
          </p:cNvPr>
          <p:cNvSpPr/>
          <p:nvPr/>
        </p:nvSpPr>
        <p:spPr>
          <a:xfrm>
            <a:off x="1292773" y="2732690"/>
            <a:ext cx="1038744" cy="1038744"/>
          </a:xfrm>
          <a:prstGeom prst="ellipse">
            <a:avLst/>
          </a:prstGeom>
          <a:solidFill>
            <a:srgbClr val="E78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7807C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9F4CB0-5BE3-F44E-88DB-CCCDEED61C9B}"/>
              </a:ext>
            </a:extLst>
          </p:cNvPr>
          <p:cNvSpPr txBox="1"/>
          <p:nvPr/>
        </p:nvSpPr>
        <p:spPr>
          <a:xfrm>
            <a:off x="1599562" y="2804962"/>
            <a:ext cx="38689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Montserrat" pitchFamily="2" charset="77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485F8D-E611-5D47-AC6C-5FE3641502EA}"/>
              </a:ext>
            </a:extLst>
          </p:cNvPr>
          <p:cNvSpPr txBox="1"/>
          <p:nvPr/>
        </p:nvSpPr>
        <p:spPr>
          <a:xfrm>
            <a:off x="4002194" y="4013821"/>
            <a:ext cx="2903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Caramels sugar </a:t>
            </a: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bear claw halvah </a:t>
            </a: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wafer topping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1B180D-D11E-1E45-86DA-09A01AC53769}"/>
              </a:ext>
            </a:extLst>
          </p:cNvPr>
          <p:cNvSpPr/>
          <p:nvPr/>
        </p:nvSpPr>
        <p:spPr>
          <a:xfrm>
            <a:off x="4099034" y="2732690"/>
            <a:ext cx="1038744" cy="1038744"/>
          </a:xfrm>
          <a:prstGeom prst="ellipse">
            <a:avLst/>
          </a:prstGeom>
          <a:solidFill>
            <a:srgbClr val="E78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7807C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53DF26-4753-9D4C-84CE-F9AE4685A625}"/>
              </a:ext>
            </a:extLst>
          </p:cNvPr>
          <p:cNvSpPr txBox="1"/>
          <p:nvPr/>
        </p:nvSpPr>
        <p:spPr>
          <a:xfrm>
            <a:off x="4342763" y="2797568"/>
            <a:ext cx="38689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Montserrat" pitchFamily="2" charset="77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251CF4-8027-8D4A-BCCB-88B3689BAEE6}"/>
              </a:ext>
            </a:extLst>
          </p:cNvPr>
          <p:cNvSpPr txBox="1"/>
          <p:nvPr/>
        </p:nvSpPr>
        <p:spPr>
          <a:xfrm>
            <a:off x="6780165" y="4013821"/>
            <a:ext cx="2903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Caramels sugar </a:t>
            </a: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bear claw halvah </a:t>
            </a:r>
          </a:p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wafer topping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6C33060-5A03-3544-94E3-590E48B54F51}"/>
              </a:ext>
            </a:extLst>
          </p:cNvPr>
          <p:cNvSpPr/>
          <p:nvPr/>
        </p:nvSpPr>
        <p:spPr>
          <a:xfrm>
            <a:off x="6877005" y="2732690"/>
            <a:ext cx="1038744" cy="1038744"/>
          </a:xfrm>
          <a:prstGeom prst="ellipse">
            <a:avLst/>
          </a:prstGeom>
          <a:solidFill>
            <a:srgbClr val="E78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7807C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77F674-A6F1-FC4D-9B23-5CBAF7DFE53D}"/>
              </a:ext>
            </a:extLst>
          </p:cNvPr>
          <p:cNvSpPr txBox="1"/>
          <p:nvPr/>
        </p:nvSpPr>
        <p:spPr>
          <a:xfrm>
            <a:off x="7131243" y="2808078"/>
            <a:ext cx="38689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Montserrat" pitchFamily="2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3386886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7DA690-5B6E-6645-B0B1-E6225F9D9F83}"/>
              </a:ext>
            </a:extLst>
          </p:cNvPr>
          <p:cNvSpPr txBox="1"/>
          <p:nvPr/>
        </p:nvSpPr>
        <p:spPr>
          <a:xfrm>
            <a:off x="1152872" y="706640"/>
            <a:ext cx="813827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56559F-E017-AE41-AAC8-148A7C7084E8}"/>
              </a:ext>
            </a:extLst>
          </p:cNvPr>
          <p:cNvSpPr txBox="1"/>
          <p:nvPr/>
        </p:nvSpPr>
        <p:spPr>
          <a:xfrm>
            <a:off x="1174913" y="1582296"/>
            <a:ext cx="651620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E7807C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081E7D-6992-AD4C-852B-556B7DEF7212}"/>
              </a:ext>
            </a:extLst>
          </p:cNvPr>
          <p:cNvSpPr txBox="1"/>
          <p:nvPr/>
        </p:nvSpPr>
        <p:spPr>
          <a:xfrm>
            <a:off x="1185423" y="3067122"/>
            <a:ext cx="6516209" cy="1707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E7807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Caramels sugar plum bear claw halvah </a:t>
            </a:r>
          </a:p>
          <a:p>
            <a:pPr marL="285750" indent="-285750">
              <a:lnSpc>
                <a:spcPct val="150000"/>
              </a:lnSpc>
              <a:buClr>
                <a:srgbClr val="E7807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Wafer topping croissant macaroon</a:t>
            </a:r>
          </a:p>
          <a:p>
            <a:pPr marL="285750" indent="-285750">
              <a:lnSpc>
                <a:spcPct val="150000"/>
              </a:lnSpc>
              <a:buClr>
                <a:srgbClr val="E7807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Marshmallow pie gingerbread </a:t>
            </a:r>
          </a:p>
          <a:p>
            <a:pPr marL="285750" indent="-285750">
              <a:lnSpc>
                <a:spcPct val="150000"/>
              </a:lnSpc>
              <a:buClr>
                <a:srgbClr val="E7807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Gingerbread cake tootsie roll sesame snaps</a:t>
            </a:r>
          </a:p>
        </p:txBody>
      </p:sp>
    </p:spTree>
    <p:extLst>
      <p:ext uri="{BB962C8B-B14F-4D97-AF65-F5344CB8AC3E}">
        <p14:creationId xmlns:p14="http://schemas.microsoft.com/office/powerpoint/2010/main" val="76114807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C9A612C-84AE-C24F-8498-9B5D2ED52D4C}"/>
              </a:ext>
            </a:extLst>
          </p:cNvPr>
          <p:cNvSpPr txBox="1"/>
          <p:nvPr/>
        </p:nvSpPr>
        <p:spPr>
          <a:xfrm>
            <a:off x="5577727" y="706640"/>
            <a:ext cx="273595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68B05-E6FA-9544-90EF-9B9C64F69FC9}"/>
              </a:ext>
            </a:extLst>
          </p:cNvPr>
          <p:cNvSpPr txBox="1"/>
          <p:nvPr/>
        </p:nvSpPr>
        <p:spPr>
          <a:xfrm>
            <a:off x="5599768" y="1582296"/>
            <a:ext cx="320790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E7807C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BC8DCA-01A7-B547-8474-94DF291E1E7C}"/>
              </a:ext>
            </a:extLst>
          </p:cNvPr>
          <p:cNvSpPr txBox="1"/>
          <p:nvPr/>
        </p:nvSpPr>
        <p:spPr>
          <a:xfrm>
            <a:off x="5641808" y="2928129"/>
            <a:ext cx="4330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Caramels sugar plum bear claw halvah wafer topping croissant macaroon. Marshmallow pie gingerbread gingerbread cake tootsie roll sesame snaps. Candy cake cake wafer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0F8E87-52E0-F446-AF2F-5A43E585843A}"/>
              </a:ext>
            </a:extLst>
          </p:cNvPr>
          <p:cNvSpPr/>
          <p:nvPr/>
        </p:nvSpPr>
        <p:spPr>
          <a:xfrm>
            <a:off x="5339255" y="3026979"/>
            <a:ext cx="136635" cy="1555531"/>
          </a:xfrm>
          <a:prstGeom prst="rect">
            <a:avLst/>
          </a:prstGeom>
          <a:solidFill>
            <a:srgbClr val="E78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7D51B7E-C379-494D-B5C9-113515FE3A3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156538728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281</Words>
  <Application>Microsoft Office PowerPoint</Application>
  <PresentationFormat>Widescreen</PresentationFormat>
  <Paragraphs>49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Montserrat</vt:lpstr>
      <vt:lpstr>Montserrat Medium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Turner</dc:creator>
  <cp:lastModifiedBy>Brandon Maddox</cp:lastModifiedBy>
  <cp:revision>22</cp:revision>
  <dcterms:created xsi:type="dcterms:W3CDTF">2020-03-27T19:23:10Z</dcterms:created>
  <dcterms:modified xsi:type="dcterms:W3CDTF">2020-03-31T18:34:08Z</dcterms:modified>
</cp:coreProperties>
</file>