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91" r:id="rId2"/>
    <p:sldId id="285" r:id="rId3"/>
    <p:sldId id="289" r:id="rId4"/>
    <p:sldId id="276" r:id="rId5"/>
    <p:sldId id="286" r:id="rId6"/>
    <p:sldId id="287" r:id="rId7"/>
    <p:sldId id="288" r:id="rId8"/>
    <p:sldId id="284" r:id="rId9"/>
    <p:sldId id="267" r:id="rId10"/>
    <p:sldId id="290" r:id="rId11"/>
    <p:sldId id="257" r:id="rId12"/>
    <p:sldId id="262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76729" autoAdjust="0"/>
  </p:normalViewPr>
  <p:slideViewPr>
    <p:cSldViewPr snapToGrid="0">
      <p:cViewPr varScale="1">
        <p:scale>
          <a:sx n="55" d="100"/>
          <a:sy n="55" d="100"/>
        </p:scale>
        <p:origin x="15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5C24175-9A9F-4C05-9356-C364314957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EA4166E-7399-4EC0-ABB9-BFF1FA19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166E-7399-4EC0-ABB9-BFF1FA1922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9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166E-7399-4EC0-ABB9-BFF1FA1922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8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166E-7399-4EC0-ABB9-BFF1FA1922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166E-7399-4EC0-ABB9-BFF1FA1922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166E-7399-4EC0-ABB9-BFF1FA1922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2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4200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300565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305936"/>
            <a:ext cx="7619999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Montserrat" panose="000005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Montserrat" panose="000005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461DE7-5266-F44F-A1AE-E7986838D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2121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000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279299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284670"/>
            <a:ext cx="7619999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300565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305936"/>
            <a:ext cx="7619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332464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337835"/>
            <a:ext cx="7619999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300565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305936"/>
            <a:ext cx="7619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289932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295303"/>
            <a:ext cx="7619999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289932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295303"/>
            <a:ext cx="7619999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289932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295303"/>
            <a:ext cx="7619999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9E5DB6-28B8-480C-96A7-9CB74C0102B3}"/>
              </a:ext>
            </a:extLst>
          </p:cNvPr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950075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637C95F8-5113-49CF-B24B-B71BAA9553E9}"/>
              </a:ext>
            </a:extLst>
          </p:cNvPr>
          <p:cNvPicPr/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0" t="37528" r="18764" b="39271"/>
          <a:stretch/>
        </p:blipFill>
        <p:spPr bwMode="auto">
          <a:xfrm>
            <a:off x="276225" y="215706"/>
            <a:ext cx="1987550" cy="583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4E35AE-DB4E-4D75-99EF-1C6A1C764EDC}"/>
              </a:ext>
            </a:extLst>
          </p:cNvPr>
          <p:cNvSpPr/>
          <p:nvPr userDrawn="1"/>
        </p:nvSpPr>
        <p:spPr>
          <a:xfrm>
            <a:off x="292608" y="6248400"/>
            <a:ext cx="3813048" cy="609600"/>
          </a:xfrm>
          <a:prstGeom prst="rect">
            <a:avLst/>
          </a:prstGeom>
          <a:solidFill>
            <a:srgbClr val="174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E88BC6-F134-4BAB-8982-A61BB45F1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t="90899" r="62460"/>
          <a:stretch/>
        </p:blipFill>
        <p:spPr>
          <a:xfrm>
            <a:off x="3621" y="6279927"/>
            <a:ext cx="1989565" cy="624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80CB-568E-4705-B49A-30463741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B57C-2909-4D28-93AC-07EFAD33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1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FD7F-1B2F-44DF-92B8-13B71816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001" y="346083"/>
            <a:ext cx="8911687" cy="1280890"/>
          </a:xfrm>
        </p:spPr>
        <p:txBody>
          <a:bodyPr/>
          <a:lstStyle/>
          <a:p>
            <a:r>
              <a:rPr lang="en-US" dirty="0"/>
              <a:t>What &amp; How should I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E5DD-8B66-4DE0-AF8C-08A052DC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947" y="1626973"/>
            <a:ext cx="8915400" cy="3777622"/>
          </a:xfrm>
        </p:spPr>
        <p:txBody>
          <a:bodyPr/>
          <a:lstStyle/>
          <a:p>
            <a:r>
              <a:rPr lang="en-US" sz="3200" b="1" dirty="0"/>
              <a:t>FILE A FIELD REPORT</a:t>
            </a:r>
          </a:p>
          <a:p>
            <a:pPr marL="0" indent="0">
              <a:buNone/>
            </a:pPr>
            <a:r>
              <a:rPr lang="en-US" sz="3200" b="1" dirty="0"/>
              <a:t>OR</a:t>
            </a:r>
          </a:p>
          <a:p>
            <a:r>
              <a:rPr lang="en-US" sz="3200" b="1" dirty="0"/>
              <a:t>Contact Your Political Representative</a:t>
            </a:r>
          </a:p>
          <a:p>
            <a:r>
              <a:rPr lang="en-US" sz="3200" b="1" dirty="0"/>
              <a:t>Be Timely (within 24 hours of your contact)</a:t>
            </a:r>
          </a:p>
        </p:txBody>
      </p:sp>
    </p:spTree>
    <p:extLst>
      <p:ext uri="{BB962C8B-B14F-4D97-AF65-F5344CB8AC3E}">
        <p14:creationId xmlns:p14="http://schemas.microsoft.com/office/powerpoint/2010/main" val="199073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00"/>
          <p:cNvGrpSpPr>
            <a:grpSpLocks/>
          </p:cNvGrpSpPr>
          <p:nvPr/>
        </p:nvGrpSpPr>
        <p:grpSpPr bwMode="auto">
          <a:xfrm>
            <a:off x="3903981" y="3171826"/>
            <a:ext cx="1113367" cy="903817"/>
            <a:chOff x="2027" y="1510"/>
            <a:chExt cx="526" cy="427"/>
          </a:xfrm>
          <a:solidFill>
            <a:srgbClr val="FFFF00"/>
          </a:solidFill>
        </p:grpSpPr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2027" y="1510"/>
              <a:ext cx="526" cy="427"/>
            </a:xfrm>
            <a:custGeom>
              <a:avLst/>
              <a:gdLst>
                <a:gd name="T0" fmla="*/ 0 w 650"/>
                <a:gd name="T1" fmla="*/ 127 h 529"/>
                <a:gd name="T2" fmla="*/ 19 w 650"/>
                <a:gd name="T3" fmla="*/ 0 h 529"/>
                <a:gd name="T4" fmla="*/ 26 w 650"/>
                <a:gd name="T5" fmla="*/ 2 h 529"/>
                <a:gd name="T6" fmla="*/ 35 w 650"/>
                <a:gd name="T7" fmla="*/ 2 h 529"/>
                <a:gd name="T8" fmla="*/ 43 w 650"/>
                <a:gd name="T9" fmla="*/ 4 h 529"/>
                <a:gd name="T10" fmla="*/ 53 w 650"/>
                <a:gd name="T11" fmla="*/ 5 h 529"/>
                <a:gd name="T12" fmla="*/ 61 w 650"/>
                <a:gd name="T13" fmla="*/ 6 h 529"/>
                <a:gd name="T14" fmla="*/ 70 w 650"/>
                <a:gd name="T15" fmla="*/ 7 h 529"/>
                <a:gd name="T16" fmla="*/ 77 w 650"/>
                <a:gd name="T17" fmla="*/ 8 h 529"/>
                <a:gd name="T18" fmla="*/ 87 w 650"/>
                <a:gd name="T19" fmla="*/ 10 h 529"/>
                <a:gd name="T20" fmla="*/ 94 w 650"/>
                <a:gd name="T21" fmla="*/ 10 h 529"/>
                <a:gd name="T22" fmla="*/ 102 w 650"/>
                <a:gd name="T23" fmla="*/ 12 h 529"/>
                <a:gd name="T24" fmla="*/ 109 w 650"/>
                <a:gd name="T25" fmla="*/ 12 h 529"/>
                <a:gd name="T26" fmla="*/ 115 w 650"/>
                <a:gd name="T27" fmla="*/ 12 h 529"/>
                <a:gd name="T28" fmla="*/ 122 w 650"/>
                <a:gd name="T29" fmla="*/ 14 h 529"/>
                <a:gd name="T30" fmla="*/ 129 w 650"/>
                <a:gd name="T31" fmla="*/ 14 h 529"/>
                <a:gd name="T32" fmla="*/ 134 w 650"/>
                <a:gd name="T33" fmla="*/ 15 h 529"/>
                <a:gd name="T34" fmla="*/ 138 w 650"/>
                <a:gd name="T35" fmla="*/ 15 h 529"/>
                <a:gd name="T36" fmla="*/ 143 w 650"/>
                <a:gd name="T37" fmla="*/ 15 h 529"/>
                <a:gd name="T38" fmla="*/ 150 w 650"/>
                <a:gd name="T39" fmla="*/ 15 h 529"/>
                <a:gd name="T40" fmla="*/ 156 w 650"/>
                <a:gd name="T41" fmla="*/ 16 h 529"/>
                <a:gd name="T42" fmla="*/ 163 w 650"/>
                <a:gd name="T43" fmla="*/ 17 h 529"/>
                <a:gd name="T44" fmla="*/ 169 w 650"/>
                <a:gd name="T45" fmla="*/ 18 h 529"/>
                <a:gd name="T46" fmla="*/ 174 w 650"/>
                <a:gd name="T47" fmla="*/ 18 h 529"/>
                <a:gd name="T48" fmla="*/ 180 w 650"/>
                <a:gd name="T49" fmla="*/ 18 h 529"/>
                <a:gd name="T50" fmla="*/ 183 w 650"/>
                <a:gd name="T51" fmla="*/ 19 h 529"/>
                <a:gd name="T52" fmla="*/ 180 w 650"/>
                <a:gd name="T53" fmla="*/ 51 h 529"/>
                <a:gd name="T54" fmla="*/ 180 w 650"/>
                <a:gd name="T55" fmla="*/ 49 h 529"/>
                <a:gd name="T56" fmla="*/ 174 w 650"/>
                <a:gd name="T57" fmla="*/ 146 h 529"/>
                <a:gd name="T58" fmla="*/ 160 w 650"/>
                <a:gd name="T59" fmla="*/ 146 h 529"/>
                <a:gd name="T60" fmla="*/ 146 w 650"/>
                <a:gd name="T61" fmla="*/ 144 h 529"/>
                <a:gd name="T62" fmla="*/ 134 w 650"/>
                <a:gd name="T63" fmla="*/ 144 h 529"/>
                <a:gd name="T64" fmla="*/ 121 w 650"/>
                <a:gd name="T65" fmla="*/ 142 h 529"/>
                <a:gd name="T66" fmla="*/ 108 w 650"/>
                <a:gd name="T67" fmla="*/ 141 h 529"/>
                <a:gd name="T68" fmla="*/ 95 w 650"/>
                <a:gd name="T69" fmla="*/ 140 h 529"/>
                <a:gd name="T70" fmla="*/ 83 w 650"/>
                <a:gd name="T71" fmla="*/ 138 h 529"/>
                <a:gd name="T72" fmla="*/ 72 w 650"/>
                <a:gd name="T73" fmla="*/ 137 h 529"/>
                <a:gd name="T74" fmla="*/ 61 w 650"/>
                <a:gd name="T75" fmla="*/ 136 h 529"/>
                <a:gd name="T76" fmla="*/ 50 w 650"/>
                <a:gd name="T77" fmla="*/ 135 h 529"/>
                <a:gd name="T78" fmla="*/ 40 w 650"/>
                <a:gd name="T79" fmla="*/ 133 h 529"/>
                <a:gd name="T80" fmla="*/ 32 w 650"/>
                <a:gd name="T81" fmla="*/ 132 h 529"/>
                <a:gd name="T82" fmla="*/ 23 w 650"/>
                <a:gd name="T83" fmla="*/ 131 h 529"/>
                <a:gd name="T84" fmla="*/ 14 w 650"/>
                <a:gd name="T85" fmla="*/ 130 h 529"/>
                <a:gd name="T86" fmla="*/ 6 w 650"/>
                <a:gd name="T87" fmla="*/ 129 h 529"/>
                <a:gd name="T88" fmla="*/ 0 w 650"/>
                <a:gd name="T89" fmla="*/ 127 h 5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0"/>
                <a:gd name="T136" fmla="*/ 0 h 529"/>
                <a:gd name="T137" fmla="*/ 650 w 650"/>
                <a:gd name="T138" fmla="*/ 529 h 5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0" h="529">
                  <a:moveTo>
                    <a:pt x="0" y="461"/>
                  </a:moveTo>
                  <a:lnTo>
                    <a:pt x="64" y="0"/>
                  </a:lnTo>
                  <a:lnTo>
                    <a:pt x="94" y="5"/>
                  </a:lnTo>
                  <a:lnTo>
                    <a:pt x="125" y="9"/>
                  </a:lnTo>
                  <a:lnTo>
                    <a:pt x="155" y="14"/>
                  </a:lnTo>
                  <a:lnTo>
                    <a:pt x="186" y="18"/>
                  </a:lnTo>
                  <a:lnTo>
                    <a:pt x="218" y="23"/>
                  </a:lnTo>
                  <a:lnTo>
                    <a:pt x="249" y="26"/>
                  </a:lnTo>
                  <a:lnTo>
                    <a:pt x="277" y="31"/>
                  </a:lnTo>
                  <a:lnTo>
                    <a:pt x="306" y="34"/>
                  </a:lnTo>
                  <a:lnTo>
                    <a:pt x="335" y="38"/>
                  </a:lnTo>
                  <a:lnTo>
                    <a:pt x="363" y="41"/>
                  </a:lnTo>
                  <a:lnTo>
                    <a:pt x="389" y="44"/>
                  </a:lnTo>
                  <a:lnTo>
                    <a:pt x="413" y="46"/>
                  </a:lnTo>
                  <a:lnTo>
                    <a:pt x="436" y="49"/>
                  </a:lnTo>
                  <a:lnTo>
                    <a:pt x="456" y="50"/>
                  </a:lnTo>
                  <a:lnTo>
                    <a:pt x="476" y="52"/>
                  </a:lnTo>
                  <a:lnTo>
                    <a:pt x="493" y="53"/>
                  </a:lnTo>
                  <a:lnTo>
                    <a:pt x="511" y="55"/>
                  </a:lnTo>
                  <a:lnTo>
                    <a:pt x="532" y="56"/>
                  </a:lnTo>
                  <a:lnTo>
                    <a:pt x="555" y="60"/>
                  </a:lnTo>
                  <a:lnTo>
                    <a:pt x="580" y="61"/>
                  </a:lnTo>
                  <a:lnTo>
                    <a:pt x="602" y="63"/>
                  </a:lnTo>
                  <a:lnTo>
                    <a:pt x="622" y="64"/>
                  </a:lnTo>
                  <a:lnTo>
                    <a:pt x="639" y="64"/>
                  </a:lnTo>
                  <a:lnTo>
                    <a:pt x="650" y="66"/>
                  </a:lnTo>
                  <a:lnTo>
                    <a:pt x="642" y="185"/>
                  </a:lnTo>
                  <a:lnTo>
                    <a:pt x="644" y="176"/>
                  </a:lnTo>
                  <a:lnTo>
                    <a:pt x="622" y="529"/>
                  </a:lnTo>
                  <a:lnTo>
                    <a:pt x="572" y="526"/>
                  </a:lnTo>
                  <a:lnTo>
                    <a:pt x="523" y="523"/>
                  </a:lnTo>
                  <a:lnTo>
                    <a:pt x="474" y="519"/>
                  </a:lnTo>
                  <a:lnTo>
                    <a:pt x="428" y="514"/>
                  </a:lnTo>
                  <a:lnTo>
                    <a:pt x="383" y="511"/>
                  </a:lnTo>
                  <a:lnTo>
                    <a:pt x="339" y="507"/>
                  </a:lnTo>
                  <a:lnTo>
                    <a:pt x="296" y="500"/>
                  </a:lnTo>
                  <a:lnTo>
                    <a:pt x="256" y="496"/>
                  </a:lnTo>
                  <a:lnTo>
                    <a:pt x="216" y="491"/>
                  </a:lnTo>
                  <a:lnTo>
                    <a:pt x="180" y="487"/>
                  </a:lnTo>
                  <a:lnTo>
                    <a:pt x="143" y="482"/>
                  </a:lnTo>
                  <a:lnTo>
                    <a:pt x="111" y="478"/>
                  </a:lnTo>
                  <a:lnTo>
                    <a:pt x="79" y="473"/>
                  </a:lnTo>
                  <a:lnTo>
                    <a:pt x="50" y="468"/>
                  </a:lnTo>
                  <a:lnTo>
                    <a:pt x="24" y="464"/>
                  </a:lnTo>
                  <a:lnTo>
                    <a:pt x="0" y="46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Text Box 194"/>
            <p:cNvSpPr txBox="1">
              <a:spLocks noChangeArrowheads="1"/>
            </p:cNvSpPr>
            <p:nvPr/>
          </p:nvSpPr>
          <p:spPr bwMode="auto">
            <a:xfrm>
              <a:off x="2173" y="1653"/>
              <a:ext cx="256" cy="1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00"/>
                  </a:solidFill>
                  <a:latin typeface="+mn-lt"/>
                </a:rPr>
                <a:t>CO</a:t>
              </a:r>
            </a:p>
          </p:txBody>
        </p:sp>
      </p:grpSp>
      <p:sp>
        <p:nvSpPr>
          <p:cNvPr id="14" name="AutoShape 284"/>
          <p:cNvSpPr>
            <a:spLocks noChangeArrowheads="1"/>
          </p:cNvSpPr>
          <p:nvPr/>
        </p:nvSpPr>
        <p:spPr bwMode="auto">
          <a:xfrm>
            <a:off x="8702004" y="3489602"/>
            <a:ext cx="57149" cy="57151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Freeform 102"/>
          <p:cNvSpPr>
            <a:spLocks/>
          </p:cNvSpPr>
          <p:nvPr/>
        </p:nvSpPr>
        <p:spPr bwMode="auto">
          <a:xfrm>
            <a:off x="2222500" y="1196441"/>
            <a:ext cx="1030816" cy="776817"/>
          </a:xfrm>
          <a:custGeom>
            <a:avLst/>
            <a:gdLst>
              <a:gd name="T0" fmla="*/ 2147483647 w 602"/>
              <a:gd name="T1" fmla="*/ 2147483647 h 454"/>
              <a:gd name="T2" fmla="*/ 2147483647 w 602"/>
              <a:gd name="T3" fmla="*/ 2147483647 h 454"/>
              <a:gd name="T4" fmla="*/ 2147483647 w 602"/>
              <a:gd name="T5" fmla="*/ 2147483647 h 454"/>
              <a:gd name="T6" fmla="*/ 2147483647 w 602"/>
              <a:gd name="T7" fmla="*/ 2147483647 h 454"/>
              <a:gd name="T8" fmla="*/ 2147483647 w 602"/>
              <a:gd name="T9" fmla="*/ 2147483647 h 454"/>
              <a:gd name="T10" fmla="*/ 2147483647 w 602"/>
              <a:gd name="T11" fmla="*/ 2147483647 h 454"/>
              <a:gd name="T12" fmla="*/ 2147483647 w 602"/>
              <a:gd name="T13" fmla="*/ 2147483647 h 454"/>
              <a:gd name="T14" fmla="*/ 2147483647 w 602"/>
              <a:gd name="T15" fmla="*/ 2147483647 h 454"/>
              <a:gd name="T16" fmla="*/ 2147483647 w 602"/>
              <a:gd name="T17" fmla="*/ 2147483647 h 454"/>
              <a:gd name="T18" fmla="*/ 2147483647 w 602"/>
              <a:gd name="T19" fmla="*/ 2147483647 h 454"/>
              <a:gd name="T20" fmla="*/ 2147483647 w 602"/>
              <a:gd name="T21" fmla="*/ 2147483647 h 454"/>
              <a:gd name="T22" fmla="*/ 2147483647 w 602"/>
              <a:gd name="T23" fmla="*/ 2147483647 h 454"/>
              <a:gd name="T24" fmla="*/ 2147483647 w 602"/>
              <a:gd name="T25" fmla="*/ 2147483647 h 454"/>
              <a:gd name="T26" fmla="*/ 2147483647 w 602"/>
              <a:gd name="T27" fmla="*/ 2147483647 h 454"/>
              <a:gd name="T28" fmla="*/ 2147483647 w 602"/>
              <a:gd name="T29" fmla="*/ 2147483647 h 454"/>
              <a:gd name="T30" fmla="*/ 2147483647 w 602"/>
              <a:gd name="T31" fmla="*/ 2147483647 h 454"/>
              <a:gd name="T32" fmla="*/ 2147483647 w 602"/>
              <a:gd name="T33" fmla="*/ 0 h 454"/>
              <a:gd name="T34" fmla="*/ 2147483647 w 602"/>
              <a:gd name="T35" fmla="*/ 2147483647 h 454"/>
              <a:gd name="T36" fmla="*/ 2147483647 w 602"/>
              <a:gd name="T37" fmla="*/ 2147483647 h 454"/>
              <a:gd name="T38" fmla="*/ 2147483647 w 602"/>
              <a:gd name="T39" fmla="*/ 2147483647 h 454"/>
              <a:gd name="T40" fmla="*/ 2147483647 w 602"/>
              <a:gd name="T41" fmla="*/ 2147483647 h 454"/>
              <a:gd name="T42" fmla="*/ 2147483647 w 602"/>
              <a:gd name="T43" fmla="*/ 2147483647 h 454"/>
              <a:gd name="T44" fmla="*/ 2147483647 w 602"/>
              <a:gd name="T45" fmla="*/ 2147483647 h 454"/>
              <a:gd name="T46" fmla="*/ 2147483647 w 602"/>
              <a:gd name="T47" fmla="*/ 2147483647 h 454"/>
              <a:gd name="T48" fmla="*/ 2147483647 w 602"/>
              <a:gd name="T49" fmla="*/ 2147483647 h 454"/>
              <a:gd name="T50" fmla="*/ 2147483647 w 602"/>
              <a:gd name="T51" fmla="*/ 2147483647 h 454"/>
              <a:gd name="T52" fmla="*/ 2147483647 w 602"/>
              <a:gd name="T53" fmla="*/ 2147483647 h 454"/>
              <a:gd name="T54" fmla="*/ 2147483647 w 602"/>
              <a:gd name="T55" fmla="*/ 2147483647 h 454"/>
              <a:gd name="T56" fmla="*/ 2147483647 w 602"/>
              <a:gd name="T57" fmla="*/ 2147483647 h 454"/>
              <a:gd name="T58" fmla="*/ 2147483647 w 602"/>
              <a:gd name="T59" fmla="*/ 2147483647 h 454"/>
              <a:gd name="T60" fmla="*/ 2147483647 w 602"/>
              <a:gd name="T61" fmla="*/ 2147483647 h 454"/>
              <a:gd name="T62" fmla="*/ 2147483647 w 602"/>
              <a:gd name="T63" fmla="*/ 2147483647 h 454"/>
              <a:gd name="T64" fmla="*/ 2147483647 w 602"/>
              <a:gd name="T65" fmla="*/ 2147483647 h 454"/>
              <a:gd name="T66" fmla="*/ 2147483647 w 602"/>
              <a:gd name="T67" fmla="*/ 2147483647 h 454"/>
              <a:gd name="T68" fmla="*/ 2147483647 w 602"/>
              <a:gd name="T69" fmla="*/ 2147483647 h 454"/>
              <a:gd name="T70" fmla="*/ 2147483647 w 602"/>
              <a:gd name="T71" fmla="*/ 2147483647 h 454"/>
              <a:gd name="T72" fmla="*/ 2147483647 w 602"/>
              <a:gd name="T73" fmla="*/ 2147483647 h 454"/>
              <a:gd name="T74" fmla="*/ 2147483647 w 602"/>
              <a:gd name="T75" fmla="*/ 2147483647 h 454"/>
              <a:gd name="T76" fmla="*/ 2147483647 w 602"/>
              <a:gd name="T77" fmla="*/ 2147483647 h 454"/>
              <a:gd name="T78" fmla="*/ 2147483647 w 602"/>
              <a:gd name="T79" fmla="*/ 2147483647 h 454"/>
              <a:gd name="T80" fmla="*/ 2147483647 w 602"/>
              <a:gd name="T81" fmla="*/ 2147483647 h 454"/>
              <a:gd name="T82" fmla="*/ 2147483647 w 602"/>
              <a:gd name="T83" fmla="*/ 2147483647 h 454"/>
              <a:gd name="T84" fmla="*/ 2147483647 w 602"/>
              <a:gd name="T85" fmla="*/ 2147483647 h 454"/>
              <a:gd name="T86" fmla="*/ 2147483647 w 602"/>
              <a:gd name="T87" fmla="*/ 2147483647 h 454"/>
              <a:gd name="T88" fmla="*/ 2147483647 w 602"/>
              <a:gd name="T89" fmla="*/ 2147483647 h 454"/>
              <a:gd name="T90" fmla="*/ 2147483647 w 602"/>
              <a:gd name="T91" fmla="*/ 2147483647 h 454"/>
              <a:gd name="T92" fmla="*/ 2147483647 w 602"/>
              <a:gd name="T93" fmla="*/ 2147483647 h 454"/>
              <a:gd name="T94" fmla="*/ 2147483647 w 602"/>
              <a:gd name="T95" fmla="*/ 2147483647 h 454"/>
              <a:gd name="T96" fmla="*/ 2147483647 w 602"/>
              <a:gd name="T97" fmla="*/ 2147483647 h 454"/>
              <a:gd name="T98" fmla="*/ 2147483647 w 602"/>
              <a:gd name="T99" fmla="*/ 2147483647 h 454"/>
              <a:gd name="T100" fmla="*/ 2147483647 w 602"/>
              <a:gd name="T101" fmla="*/ 2147483647 h 454"/>
              <a:gd name="T102" fmla="*/ 2147483647 w 602"/>
              <a:gd name="T103" fmla="*/ 2147483647 h 454"/>
              <a:gd name="T104" fmla="*/ 2147483647 w 602"/>
              <a:gd name="T105" fmla="*/ 2147483647 h 454"/>
              <a:gd name="T106" fmla="*/ 2147483647 w 602"/>
              <a:gd name="T107" fmla="*/ 2147483647 h 454"/>
              <a:gd name="T108" fmla="*/ 2147483647 w 602"/>
              <a:gd name="T109" fmla="*/ 2147483647 h 454"/>
              <a:gd name="T110" fmla="*/ 2147483647 w 602"/>
              <a:gd name="T111" fmla="*/ 2147483647 h 454"/>
              <a:gd name="T112" fmla="*/ 2147483647 w 602"/>
              <a:gd name="T113" fmla="*/ 2147483647 h 454"/>
              <a:gd name="T114" fmla="*/ 2147483647 w 602"/>
              <a:gd name="T115" fmla="*/ 2147483647 h 454"/>
              <a:gd name="T116" fmla="*/ 2147483647 w 602"/>
              <a:gd name="T117" fmla="*/ 2147483647 h 454"/>
              <a:gd name="T118" fmla="*/ 2147483647 w 602"/>
              <a:gd name="T119" fmla="*/ 2147483647 h 454"/>
              <a:gd name="T120" fmla="*/ 2147483647 w 602"/>
              <a:gd name="T121" fmla="*/ 2147483647 h 4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2"/>
              <a:gd name="T184" fmla="*/ 0 h 454"/>
              <a:gd name="T185" fmla="*/ 602 w 602"/>
              <a:gd name="T186" fmla="*/ 454 h 4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2" h="454">
                <a:moveTo>
                  <a:pt x="29" y="292"/>
                </a:moveTo>
                <a:lnTo>
                  <a:pt x="29" y="292"/>
                </a:lnTo>
                <a:lnTo>
                  <a:pt x="33" y="297"/>
                </a:lnTo>
                <a:lnTo>
                  <a:pt x="43" y="297"/>
                </a:lnTo>
                <a:lnTo>
                  <a:pt x="55" y="300"/>
                </a:lnTo>
                <a:lnTo>
                  <a:pt x="67" y="311"/>
                </a:lnTo>
                <a:lnTo>
                  <a:pt x="79" y="325"/>
                </a:lnTo>
                <a:lnTo>
                  <a:pt x="81" y="347"/>
                </a:lnTo>
                <a:lnTo>
                  <a:pt x="79" y="367"/>
                </a:lnTo>
                <a:lnTo>
                  <a:pt x="85" y="375"/>
                </a:lnTo>
                <a:lnTo>
                  <a:pt x="88" y="375"/>
                </a:lnTo>
                <a:lnTo>
                  <a:pt x="91" y="376"/>
                </a:lnTo>
                <a:lnTo>
                  <a:pt x="96" y="378"/>
                </a:lnTo>
                <a:lnTo>
                  <a:pt x="101" y="381"/>
                </a:lnTo>
                <a:lnTo>
                  <a:pt x="108" y="384"/>
                </a:lnTo>
                <a:lnTo>
                  <a:pt x="119" y="387"/>
                </a:lnTo>
                <a:lnTo>
                  <a:pt x="134" y="389"/>
                </a:lnTo>
                <a:lnTo>
                  <a:pt x="154" y="390"/>
                </a:lnTo>
                <a:lnTo>
                  <a:pt x="160" y="390"/>
                </a:lnTo>
                <a:lnTo>
                  <a:pt x="166" y="392"/>
                </a:lnTo>
                <a:lnTo>
                  <a:pt x="172" y="396"/>
                </a:lnTo>
                <a:lnTo>
                  <a:pt x="180" y="401"/>
                </a:lnTo>
                <a:lnTo>
                  <a:pt x="187" y="405"/>
                </a:lnTo>
                <a:lnTo>
                  <a:pt x="197" y="410"/>
                </a:lnTo>
                <a:lnTo>
                  <a:pt x="206" y="413"/>
                </a:lnTo>
                <a:lnTo>
                  <a:pt x="216" y="413"/>
                </a:lnTo>
                <a:lnTo>
                  <a:pt x="224" y="410"/>
                </a:lnTo>
                <a:lnTo>
                  <a:pt x="232" y="410"/>
                </a:lnTo>
                <a:lnTo>
                  <a:pt x="242" y="411"/>
                </a:lnTo>
                <a:lnTo>
                  <a:pt x="253" y="415"/>
                </a:lnTo>
                <a:lnTo>
                  <a:pt x="264" y="416"/>
                </a:lnTo>
                <a:lnTo>
                  <a:pt x="274" y="418"/>
                </a:lnTo>
                <a:lnTo>
                  <a:pt x="284" y="418"/>
                </a:lnTo>
                <a:lnTo>
                  <a:pt x="293" y="413"/>
                </a:lnTo>
                <a:lnTo>
                  <a:pt x="299" y="408"/>
                </a:lnTo>
                <a:lnTo>
                  <a:pt x="308" y="407"/>
                </a:lnTo>
                <a:lnTo>
                  <a:pt x="319" y="408"/>
                </a:lnTo>
                <a:lnTo>
                  <a:pt x="329" y="410"/>
                </a:lnTo>
                <a:lnTo>
                  <a:pt x="342" y="413"/>
                </a:lnTo>
                <a:lnTo>
                  <a:pt x="352" y="415"/>
                </a:lnTo>
                <a:lnTo>
                  <a:pt x="361" y="415"/>
                </a:lnTo>
                <a:lnTo>
                  <a:pt x="367" y="413"/>
                </a:lnTo>
                <a:lnTo>
                  <a:pt x="528" y="454"/>
                </a:lnTo>
                <a:lnTo>
                  <a:pt x="602" y="123"/>
                </a:lnTo>
                <a:lnTo>
                  <a:pt x="567" y="114"/>
                </a:lnTo>
                <a:lnTo>
                  <a:pt x="531" y="103"/>
                </a:lnTo>
                <a:lnTo>
                  <a:pt x="496" y="93"/>
                </a:lnTo>
                <a:lnTo>
                  <a:pt x="461" y="83"/>
                </a:lnTo>
                <a:lnTo>
                  <a:pt x="425" y="73"/>
                </a:lnTo>
                <a:lnTo>
                  <a:pt x="392" y="64"/>
                </a:lnTo>
                <a:lnTo>
                  <a:pt x="360" y="53"/>
                </a:lnTo>
                <a:lnTo>
                  <a:pt x="329" y="44"/>
                </a:lnTo>
                <a:lnTo>
                  <a:pt x="302" y="36"/>
                </a:lnTo>
                <a:lnTo>
                  <a:pt x="276" y="29"/>
                </a:lnTo>
                <a:lnTo>
                  <a:pt x="252" y="21"/>
                </a:lnTo>
                <a:lnTo>
                  <a:pt x="232" y="15"/>
                </a:lnTo>
                <a:lnTo>
                  <a:pt x="215" y="10"/>
                </a:lnTo>
                <a:lnTo>
                  <a:pt x="201" y="6"/>
                </a:lnTo>
                <a:lnTo>
                  <a:pt x="192" y="3"/>
                </a:lnTo>
                <a:lnTo>
                  <a:pt x="187" y="1"/>
                </a:lnTo>
                <a:lnTo>
                  <a:pt x="184" y="0"/>
                </a:lnTo>
                <a:lnTo>
                  <a:pt x="181" y="1"/>
                </a:lnTo>
                <a:lnTo>
                  <a:pt x="181" y="4"/>
                </a:lnTo>
                <a:lnTo>
                  <a:pt x="184" y="9"/>
                </a:lnTo>
                <a:lnTo>
                  <a:pt x="186" y="12"/>
                </a:lnTo>
                <a:lnTo>
                  <a:pt x="189" y="15"/>
                </a:lnTo>
                <a:lnTo>
                  <a:pt x="192" y="18"/>
                </a:lnTo>
                <a:lnTo>
                  <a:pt x="194" y="22"/>
                </a:lnTo>
                <a:lnTo>
                  <a:pt x="195" y="30"/>
                </a:lnTo>
                <a:lnTo>
                  <a:pt x="195" y="36"/>
                </a:lnTo>
                <a:lnTo>
                  <a:pt x="195" y="41"/>
                </a:lnTo>
                <a:lnTo>
                  <a:pt x="192" y="44"/>
                </a:lnTo>
                <a:lnTo>
                  <a:pt x="192" y="50"/>
                </a:lnTo>
                <a:lnTo>
                  <a:pt x="194" y="56"/>
                </a:lnTo>
                <a:lnTo>
                  <a:pt x="192" y="61"/>
                </a:lnTo>
                <a:lnTo>
                  <a:pt x="189" y="64"/>
                </a:lnTo>
                <a:lnTo>
                  <a:pt x="186" y="70"/>
                </a:lnTo>
                <a:lnTo>
                  <a:pt x="186" y="74"/>
                </a:lnTo>
                <a:lnTo>
                  <a:pt x="187" y="77"/>
                </a:lnTo>
                <a:lnTo>
                  <a:pt x="191" y="79"/>
                </a:lnTo>
                <a:lnTo>
                  <a:pt x="194" y="80"/>
                </a:lnTo>
                <a:lnTo>
                  <a:pt x="195" y="82"/>
                </a:lnTo>
                <a:lnTo>
                  <a:pt x="195" y="83"/>
                </a:lnTo>
                <a:lnTo>
                  <a:pt x="192" y="85"/>
                </a:lnTo>
                <a:lnTo>
                  <a:pt x="191" y="86"/>
                </a:lnTo>
                <a:lnTo>
                  <a:pt x="191" y="90"/>
                </a:lnTo>
                <a:lnTo>
                  <a:pt x="192" y="94"/>
                </a:lnTo>
                <a:lnTo>
                  <a:pt x="192" y="99"/>
                </a:lnTo>
                <a:lnTo>
                  <a:pt x="191" y="102"/>
                </a:lnTo>
                <a:lnTo>
                  <a:pt x="189" y="103"/>
                </a:lnTo>
                <a:lnTo>
                  <a:pt x="187" y="106"/>
                </a:lnTo>
                <a:lnTo>
                  <a:pt x="189" y="109"/>
                </a:lnTo>
                <a:lnTo>
                  <a:pt x="194" y="112"/>
                </a:lnTo>
                <a:lnTo>
                  <a:pt x="197" y="114"/>
                </a:lnTo>
                <a:lnTo>
                  <a:pt x="195" y="119"/>
                </a:lnTo>
                <a:lnTo>
                  <a:pt x="191" y="125"/>
                </a:lnTo>
                <a:lnTo>
                  <a:pt x="183" y="134"/>
                </a:lnTo>
                <a:lnTo>
                  <a:pt x="177" y="141"/>
                </a:lnTo>
                <a:lnTo>
                  <a:pt x="172" y="149"/>
                </a:lnTo>
                <a:lnTo>
                  <a:pt x="171" y="157"/>
                </a:lnTo>
                <a:lnTo>
                  <a:pt x="171" y="167"/>
                </a:lnTo>
                <a:lnTo>
                  <a:pt x="166" y="178"/>
                </a:lnTo>
                <a:lnTo>
                  <a:pt x="160" y="189"/>
                </a:lnTo>
                <a:lnTo>
                  <a:pt x="148" y="195"/>
                </a:lnTo>
                <a:lnTo>
                  <a:pt x="140" y="198"/>
                </a:lnTo>
                <a:lnTo>
                  <a:pt x="136" y="199"/>
                </a:lnTo>
                <a:lnTo>
                  <a:pt x="131" y="202"/>
                </a:lnTo>
                <a:lnTo>
                  <a:pt x="126" y="206"/>
                </a:lnTo>
                <a:lnTo>
                  <a:pt x="122" y="209"/>
                </a:lnTo>
                <a:lnTo>
                  <a:pt x="119" y="210"/>
                </a:lnTo>
                <a:lnTo>
                  <a:pt x="116" y="210"/>
                </a:lnTo>
                <a:lnTo>
                  <a:pt x="114" y="210"/>
                </a:lnTo>
                <a:lnTo>
                  <a:pt x="113" y="210"/>
                </a:lnTo>
                <a:lnTo>
                  <a:pt x="108" y="209"/>
                </a:lnTo>
                <a:lnTo>
                  <a:pt x="105" y="204"/>
                </a:lnTo>
                <a:lnTo>
                  <a:pt x="105" y="193"/>
                </a:lnTo>
                <a:lnTo>
                  <a:pt x="108" y="189"/>
                </a:lnTo>
                <a:lnTo>
                  <a:pt x="111" y="183"/>
                </a:lnTo>
                <a:lnTo>
                  <a:pt x="111" y="180"/>
                </a:lnTo>
                <a:lnTo>
                  <a:pt x="104" y="180"/>
                </a:lnTo>
                <a:lnTo>
                  <a:pt x="102" y="175"/>
                </a:lnTo>
                <a:lnTo>
                  <a:pt x="104" y="169"/>
                </a:lnTo>
                <a:lnTo>
                  <a:pt x="105" y="163"/>
                </a:lnTo>
                <a:lnTo>
                  <a:pt x="105" y="161"/>
                </a:lnTo>
                <a:lnTo>
                  <a:pt x="110" y="155"/>
                </a:lnTo>
                <a:lnTo>
                  <a:pt x="120" y="144"/>
                </a:lnTo>
                <a:lnTo>
                  <a:pt x="131" y="135"/>
                </a:lnTo>
                <a:lnTo>
                  <a:pt x="139" y="134"/>
                </a:lnTo>
                <a:lnTo>
                  <a:pt x="142" y="137"/>
                </a:lnTo>
                <a:lnTo>
                  <a:pt x="145" y="135"/>
                </a:lnTo>
                <a:lnTo>
                  <a:pt x="146" y="134"/>
                </a:lnTo>
                <a:lnTo>
                  <a:pt x="148" y="132"/>
                </a:lnTo>
                <a:lnTo>
                  <a:pt x="149" y="132"/>
                </a:lnTo>
                <a:lnTo>
                  <a:pt x="152" y="131"/>
                </a:lnTo>
                <a:lnTo>
                  <a:pt x="154" y="126"/>
                </a:lnTo>
                <a:lnTo>
                  <a:pt x="154" y="115"/>
                </a:lnTo>
                <a:lnTo>
                  <a:pt x="152" y="111"/>
                </a:lnTo>
                <a:lnTo>
                  <a:pt x="149" y="108"/>
                </a:lnTo>
                <a:lnTo>
                  <a:pt x="146" y="106"/>
                </a:lnTo>
                <a:lnTo>
                  <a:pt x="145" y="103"/>
                </a:lnTo>
                <a:lnTo>
                  <a:pt x="143" y="99"/>
                </a:lnTo>
                <a:lnTo>
                  <a:pt x="143" y="97"/>
                </a:lnTo>
                <a:lnTo>
                  <a:pt x="145" y="96"/>
                </a:lnTo>
                <a:lnTo>
                  <a:pt x="146" y="96"/>
                </a:lnTo>
                <a:lnTo>
                  <a:pt x="148" y="97"/>
                </a:lnTo>
                <a:lnTo>
                  <a:pt x="148" y="100"/>
                </a:lnTo>
                <a:lnTo>
                  <a:pt x="146" y="100"/>
                </a:lnTo>
                <a:lnTo>
                  <a:pt x="143" y="97"/>
                </a:lnTo>
                <a:lnTo>
                  <a:pt x="139" y="91"/>
                </a:lnTo>
                <a:lnTo>
                  <a:pt x="134" y="88"/>
                </a:lnTo>
                <a:lnTo>
                  <a:pt x="128" y="85"/>
                </a:lnTo>
                <a:lnTo>
                  <a:pt x="119" y="83"/>
                </a:lnTo>
                <a:lnTo>
                  <a:pt x="111" y="80"/>
                </a:lnTo>
                <a:lnTo>
                  <a:pt x="107" y="76"/>
                </a:lnTo>
                <a:lnTo>
                  <a:pt x="99" y="70"/>
                </a:lnTo>
                <a:lnTo>
                  <a:pt x="84" y="65"/>
                </a:lnTo>
                <a:lnTo>
                  <a:pt x="78" y="61"/>
                </a:lnTo>
                <a:lnTo>
                  <a:pt x="72" y="56"/>
                </a:lnTo>
                <a:lnTo>
                  <a:pt x="64" y="53"/>
                </a:lnTo>
                <a:lnTo>
                  <a:pt x="58" y="48"/>
                </a:lnTo>
                <a:lnTo>
                  <a:pt x="50" y="41"/>
                </a:lnTo>
                <a:lnTo>
                  <a:pt x="36" y="29"/>
                </a:lnTo>
                <a:lnTo>
                  <a:pt x="24" y="22"/>
                </a:lnTo>
                <a:lnTo>
                  <a:pt x="18" y="32"/>
                </a:lnTo>
                <a:lnTo>
                  <a:pt x="17" y="53"/>
                </a:lnTo>
                <a:lnTo>
                  <a:pt x="20" y="73"/>
                </a:lnTo>
                <a:lnTo>
                  <a:pt x="21" y="93"/>
                </a:lnTo>
                <a:lnTo>
                  <a:pt x="20" y="106"/>
                </a:lnTo>
                <a:lnTo>
                  <a:pt x="18" y="122"/>
                </a:lnTo>
                <a:lnTo>
                  <a:pt x="17" y="141"/>
                </a:lnTo>
                <a:lnTo>
                  <a:pt x="17" y="161"/>
                </a:lnTo>
                <a:lnTo>
                  <a:pt x="17" y="175"/>
                </a:lnTo>
                <a:lnTo>
                  <a:pt x="20" y="178"/>
                </a:lnTo>
                <a:lnTo>
                  <a:pt x="26" y="181"/>
                </a:lnTo>
                <a:lnTo>
                  <a:pt x="30" y="184"/>
                </a:lnTo>
                <a:lnTo>
                  <a:pt x="33" y="189"/>
                </a:lnTo>
                <a:lnTo>
                  <a:pt x="32" y="195"/>
                </a:lnTo>
                <a:lnTo>
                  <a:pt x="29" y="199"/>
                </a:lnTo>
                <a:lnTo>
                  <a:pt x="23" y="204"/>
                </a:lnTo>
                <a:lnTo>
                  <a:pt x="17" y="207"/>
                </a:lnTo>
                <a:lnTo>
                  <a:pt x="14" y="210"/>
                </a:lnTo>
                <a:lnTo>
                  <a:pt x="14" y="215"/>
                </a:lnTo>
                <a:lnTo>
                  <a:pt x="15" y="219"/>
                </a:lnTo>
                <a:lnTo>
                  <a:pt x="17" y="222"/>
                </a:lnTo>
                <a:lnTo>
                  <a:pt x="20" y="224"/>
                </a:lnTo>
                <a:lnTo>
                  <a:pt x="26" y="224"/>
                </a:lnTo>
                <a:lnTo>
                  <a:pt x="30" y="225"/>
                </a:lnTo>
                <a:lnTo>
                  <a:pt x="29" y="228"/>
                </a:lnTo>
                <a:lnTo>
                  <a:pt x="24" y="234"/>
                </a:lnTo>
                <a:lnTo>
                  <a:pt x="20" y="239"/>
                </a:lnTo>
                <a:lnTo>
                  <a:pt x="17" y="245"/>
                </a:lnTo>
                <a:lnTo>
                  <a:pt x="15" y="251"/>
                </a:lnTo>
                <a:lnTo>
                  <a:pt x="11" y="256"/>
                </a:lnTo>
                <a:lnTo>
                  <a:pt x="3" y="257"/>
                </a:lnTo>
                <a:lnTo>
                  <a:pt x="0" y="262"/>
                </a:lnTo>
                <a:lnTo>
                  <a:pt x="4" y="270"/>
                </a:lnTo>
                <a:lnTo>
                  <a:pt x="15" y="276"/>
                </a:lnTo>
                <a:lnTo>
                  <a:pt x="24" y="276"/>
                </a:lnTo>
                <a:lnTo>
                  <a:pt x="30" y="276"/>
                </a:lnTo>
                <a:lnTo>
                  <a:pt x="32" y="280"/>
                </a:lnTo>
                <a:lnTo>
                  <a:pt x="35" y="285"/>
                </a:lnTo>
                <a:lnTo>
                  <a:pt x="38" y="285"/>
                </a:lnTo>
                <a:lnTo>
                  <a:pt x="38" y="286"/>
                </a:lnTo>
                <a:lnTo>
                  <a:pt x="29" y="292"/>
                </a:lnTo>
              </a:path>
            </a:pathLst>
          </a:custGeom>
          <a:solidFill>
            <a:srgbClr val="66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Freeform 4"/>
          <p:cNvSpPr>
            <a:spLocks/>
          </p:cNvSpPr>
          <p:nvPr/>
        </p:nvSpPr>
        <p:spPr bwMode="auto">
          <a:xfrm>
            <a:off x="6603788" y="1912292"/>
            <a:ext cx="840317" cy="497417"/>
          </a:xfrm>
          <a:custGeom>
            <a:avLst/>
            <a:gdLst>
              <a:gd name="T0" fmla="*/ 2147483647 w 492"/>
              <a:gd name="T1" fmla="*/ 2147483647 h 291"/>
              <a:gd name="T2" fmla="*/ 2147483647 w 492"/>
              <a:gd name="T3" fmla="*/ 2147483647 h 291"/>
              <a:gd name="T4" fmla="*/ 2147483647 w 492"/>
              <a:gd name="T5" fmla="*/ 2147483647 h 291"/>
              <a:gd name="T6" fmla="*/ 2147483647 w 492"/>
              <a:gd name="T7" fmla="*/ 2147483647 h 291"/>
              <a:gd name="T8" fmla="*/ 2147483647 w 492"/>
              <a:gd name="T9" fmla="*/ 2147483647 h 291"/>
              <a:gd name="T10" fmla="*/ 2147483647 w 492"/>
              <a:gd name="T11" fmla="*/ 2147483647 h 291"/>
              <a:gd name="T12" fmla="*/ 2147483647 w 492"/>
              <a:gd name="T13" fmla="*/ 2147483647 h 291"/>
              <a:gd name="T14" fmla="*/ 2147483647 w 492"/>
              <a:gd name="T15" fmla="*/ 2147483647 h 291"/>
              <a:gd name="T16" fmla="*/ 2147483647 w 492"/>
              <a:gd name="T17" fmla="*/ 2147483647 h 291"/>
              <a:gd name="T18" fmla="*/ 2147483647 w 492"/>
              <a:gd name="T19" fmla="*/ 2147483647 h 291"/>
              <a:gd name="T20" fmla="*/ 2147483647 w 492"/>
              <a:gd name="T21" fmla="*/ 2147483647 h 291"/>
              <a:gd name="T22" fmla="*/ 2147483647 w 492"/>
              <a:gd name="T23" fmla="*/ 2147483647 h 291"/>
              <a:gd name="T24" fmla="*/ 2147483647 w 492"/>
              <a:gd name="T25" fmla="*/ 2147483647 h 291"/>
              <a:gd name="T26" fmla="*/ 2147483647 w 492"/>
              <a:gd name="T27" fmla="*/ 2147483647 h 291"/>
              <a:gd name="T28" fmla="*/ 2147483647 w 492"/>
              <a:gd name="T29" fmla="*/ 2147483647 h 291"/>
              <a:gd name="T30" fmla="*/ 2147483647 w 492"/>
              <a:gd name="T31" fmla="*/ 2147483647 h 291"/>
              <a:gd name="T32" fmla="*/ 2147483647 w 492"/>
              <a:gd name="T33" fmla="*/ 2147483647 h 291"/>
              <a:gd name="T34" fmla="*/ 2147483647 w 492"/>
              <a:gd name="T35" fmla="*/ 2147483647 h 291"/>
              <a:gd name="T36" fmla="*/ 2147483647 w 492"/>
              <a:gd name="T37" fmla="*/ 2147483647 h 291"/>
              <a:gd name="T38" fmla="*/ 2147483647 w 492"/>
              <a:gd name="T39" fmla="*/ 2147483647 h 291"/>
              <a:gd name="T40" fmla="*/ 2147483647 w 492"/>
              <a:gd name="T41" fmla="*/ 2147483647 h 291"/>
              <a:gd name="T42" fmla="*/ 2147483647 w 492"/>
              <a:gd name="T43" fmla="*/ 2147483647 h 291"/>
              <a:gd name="T44" fmla="*/ 2147483647 w 492"/>
              <a:gd name="T45" fmla="*/ 2147483647 h 291"/>
              <a:gd name="T46" fmla="*/ 2147483647 w 492"/>
              <a:gd name="T47" fmla="*/ 2147483647 h 291"/>
              <a:gd name="T48" fmla="*/ 2147483647 w 492"/>
              <a:gd name="T49" fmla="*/ 2147483647 h 291"/>
              <a:gd name="T50" fmla="*/ 2147483647 w 492"/>
              <a:gd name="T51" fmla="*/ 2147483647 h 291"/>
              <a:gd name="T52" fmla="*/ 2147483647 w 492"/>
              <a:gd name="T53" fmla="*/ 2147483647 h 291"/>
              <a:gd name="T54" fmla="*/ 2147483647 w 492"/>
              <a:gd name="T55" fmla="*/ 2147483647 h 291"/>
              <a:gd name="T56" fmla="*/ 2147483647 w 492"/>
              <a:gd name="T57" fmla="*/ 2147483647 h 291"/>
              <a:gd name="T58" fmla="*/ 2147483647 w 492"/>
              <a:gd name="T59" fmla="*/ 2147483647 h 291"/>
              <a:gd name="T60" fmla="*/ 2147483647 w 492"/>
              <a:gd name="T61" fmla="*/ 2147483647 h 291"/>
              <a:gd name="T62" fmla="*/ 2147483647 w 492"/>
              <a:gd name="T63" fmla="*/ 2147483647 h 291"/>
              <a:gd name="T64" fmla="*/ 2147483647 w 492"/>
              <a:gd name="T65" fmla="*/ 2147483647 h 291"/>
              <a:gd name="T66" fmla="*/ 2147483647 w 492"/>
              <a:gd name="T67" fmla="*/ 2147483647 h 291"/>
              <a:gd name="T68" fmla="*/ 2147483647 w 492"/>
              <a:gd name="T69" fmla="*/ 2147483647 h 291"/>
              <a:gd name="T70" fmla="*/ 2147483647 w 492"/>
              <a:gd name="T71" fmla="*/ 2147483647 h 291"/>
              <a:gd name="T72" fmla="*/ 2147483647 w 492"/>
              <a:gd name="T73" fmla="*/ 2147483647 h 291"/>
              <a:gd name="T74" fmla="*/ 2147483647 w 492"/>
              <a:gd name="T75" fmla="*/ 2147483647 h 291"/>
              <a:gd name="T76" fmla="*/ 2147483647 w 492"/>
              <a:gd name="T77" fmla="*/ 2147483647 h 291"/>
              <a:gd name="T78" fmla="*/ 2147483647 w 492"/>
              <a:gd name="T79" fmla="*/ 2147483647 h 291"/>
              <a:gd name="T80" fmla="*/ 2147483647 w 492"/>
              <a:gd name="T81" fmla="*/ 2147483647 h 291"/>
              <a:gd name="T82" fmla="*/ 2147483647 w 492"/>
              <a:gd name="T83" fmla="*/ 2147483647 h 291"/>
              <a:gd name="T84" fmla="*/ 2147483647 w 492"/>
              <a:gd name="T85" fmla="*/ 2147483647 h 291"/>
              <a:gd name="T86" fmla="*/ 2147483647 w 492"/>
              <a:gd name="T87" fmla="*/ 2147483647 h 291"/>
              <a:gd name="T88" fmla="*/ 2147483647 w 492"/>
              <a:gd name="T89" fmla="*/ 2147483647 h 291"/>
              <a:gd name="T90" fmla="*/ 2147483647 w 492"/>
              <a:gd name="T91" fmla="*/ 2147483647 h 291"/>
              <a:gd name="T92" fmla="*/ 2147483647 w 492"/>
              <a:gd name="T93" fmla="*/ 2147483647 h 291"/>
              <a:gd name="T94" fmla="*/ 2147483647 w 492"/>
              <a:gd name="T95" fmla="*/ 2147483647 h 291"/>
              <a:gd name="T96" fmla="*/ 2147483647 w 492"/>
              <a:gd name="T97" fmla="*/ 2147483647 h 291"/>
              <a:gd name="T98" fmla="*/ 2147483647 w 492"/>
              <a:gd name="T99" fmla="*/ 2147483647 h 291"/>
              <a:gd name="T100" fmla="*/ 2147483647 w 492"/>
              <a:gd name="T101" fmla="*/ 2147483647 h 291"/>
              <a:gd name="T102" fmla="*/ 2147483647 w 492"/>
              <a:gd name="T103" fmla="*/ 2147483647 h 291"/>
              <a:gd name="T104" fmla="*/ 2147483647 w 492"/>
              <a:gd name="T105" fmla="*/ 2147483647 h 291"/>
              <a:gd name="T106" fmla="*/ 2147483647 w 492"/>
              <a:gd name="T107" fmla="*/ 2147483647 h 291"/>
              <a:gd name="T108" fmla="*/ 2147483647 w 492"/>
              <a:gd name="T109" fmla="*/ 2147483647 h 291"/>
              <a:gd name="T110" fmla="*/ 2147483647 w 492"/>
              <a:gd name="T111" fmla="*/ 2147483647 h 291"/>
              <a:gd name="T112" fmla="*/ 2147483647 w 492"/>
              <a:gd name="T113" fmla="*/ 2147483647 h 2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2"/>
              <a:gd name="T172" fmla="*/ 0 h 291"/>
              <a:gd name="T173" fmla="*/ 492 w 492"/>
              <a:gd name="T174" fmla="*/ 291 h 2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2" h="291">
                <a:moveTo>
                  <a:pt x="0" y="132"/>
                </a:moveTo>
                <a:lnTo>
                  <a:pt x="0" y="132"/>
                </a:lnTo>
                <a:lnTo>
                  <a:pt x="1" y="128"/>
                </a:lnTo>
                <a:lnTo>
                  <a:pt x="6" y="119"/>
                </a:lnTo>
                <a:lnTo>
                  <a:pt x="17" y="108"/>
                </a:lnTo>
                <a:lnTo>
                  <a:pt x="36" y="97"/>
                </a:lnTo>
                <a:lnTo>
                  <a:pt x="42" y="96"/>
                </a:lnTo>
                <a:lnTo>
                  <a:pt x="49" y="93"/>
                </a:lnTo>
                <a:lnTo>
                  <a:pt x="53" y="91"/>
                </a:lnTo>
                <a:lnTo>
                  <a:pt x="59" y="88"/>
                </a:lnTo>
                <a:lnTo>
                  <a:pt x="64" y="84"/>
                </a:lnTo>
                <a:lnTo>
                  <a:pt x="70" y="79"/>
                </a:lnTo>
                <a:lnTo>
                  <a:pt x="76" y="73"/>
                </a:lnTo>
                <a:lnTo>
                  <a:pt x="85" y="65"/>
                </a:lnTo>
                <a:lnTo>
                  <a:pt x="90" y="58"/>
                </a:lnTo>
                <a:lnTo>
                  <a:pt x="96" y="45"/>
                </a:lnTo>
                <a:lnTo>
                  <a:pt x="103" y="33"/>
                </a:lnTo>
                <a:lnTo>
                  <a:pt x="110" y="26"/>
                </a:lnTo>
                <a:lnTo>
                  <a:pt x="113" y="24"/>
                </a:lnTo>
                <a:lnTo>
                  <a:pt x="119" y="19"/>
                </a:lnTo>
                <a:lnTo>
                  <a:pt x="128" y="13"/>
                </a:lnTo>
                <a:lnTo>
                  <a:pt x="139" y="7"/>
                </a:lnTo>
                <a:lnTo>
                  <a:pt x="148" y="3"/>
                </a:lnTo>
                <a:lnTo>
                  <a:pt x="157" y="0"/>
                </a:lnTo>
                <a:lnTo>
                  <a:pt x="163" y="0"/>
                </a:lnTo>
                <a:lnTo>
                  <a:pt x="164" y="4"/>
                </a:lnTo>
                <a:lnTo>
                  <a:pt x="166" y="4"/>
                </a:lnTo>
                <a:lnTo>
                  <a:pt x="168" y="4"/>
                </a:lnTo>
                <a:lnTo>
                  <a:pt x="169" y="4"/>
                </a:lnTo>
                <a:lnTo>
                  <a:pt x="169" y="9"/>
                </a:lnTo>
                <a:lnTo>
                  <a:pt x="169" y="12"/>
                </a:lnTo>
                <a:lnTo>
                  <a:pt x="166" y="15"/>
                </a:lnTo>
                <a:lnTo>
                  <a:pt x="163" y="16"/>
                </a:lnTo>
                <a:lnTo>
                  <a:pt x="161" y="18"/>
                </a:lnTo>
                <a:lnTo>
                  <a:pt x="160" y="18"/>
                </a:lnTo>
                <a:lnTo>
                  <a:pt x="158" y="16"/>
                </a:lnTo>
                <a:lnTo>
                  <a:pt x="157" y="15"/>
                </a:lnTo>
                <a:lnTo>
                  <a:pt x="154" y="19"/>
                </a:lnTo>
                <a:lnTo>
                  <a:pt x="152" y="24"/>
                </a:lnTo>
                <a:lnTo>
                  <a:pt x="152" y="30"/>
                </a:lnTo>
                <a:lnTo>
                  <a:pt x="152" y="35"/>
                </a:lnTo>
                <a:lnTo>
                  <a:pt x="151" y="33"/>
                </a:lnTo>
                <a:lnTo>
                  <a:pt x="149" y="33"/>
                </a:lnTo>
                <a:lnTo>
                  <a:pt x="148" y="33"/>
                </a:lnTo>
                <a:lnTo>
                  <a:pt x="146" y="35"/>
                </a:lnTo>
                <a:lnTo>
                  <a:pt x="146" y="36"/>
                </a:lnTo>
                <a:lnTo>
                  <a:pt x="145" y="38"/>
                </a:lnTo>
                <a:lnTo>
                  <a:pt x="145" y="39"/>
                </a:lnTo>
                <a:lnTo>
                  <a:pt x="143" y="42"/>
                </a:lnTo>
                <a:lnTo>
                  <a:pt x="142" y="41"/>
                </a:lnTo>
                <a:lnTo>
                  <a:pt x="140" y="39"/>
                </a:lnTo>
                <a:lnTo>
                  <a:pt x="139" y="39"/>
                </a:lnTo>
                <a:lnTo>
                  <a:pt x="136" y="42"/>
                </a:lnTo>
                <a:lnTo>
                  <a:pt x="134" y="44"/>
                </a:lnTo>
                <a:lnTo>
                  <a:pt x="134" y="47"/>
                </a:lnTo>
                <a:lnTo>
                  <a:pt x="134" y="50"/>
                </a:lnTo>
                <a:lnTo>
                  <a:pt x="132" y="50"/>
                </a:lnTo>
                <a:lnTo>
                  <a:pt x="131" y="50"/>
                </a:lnTo>
                <a:lnTo>
                  <a:pt x="128" y="56"/>
                </a:lnTo>
                <a:lnTo>
                  <a:pt x="128" y="61"/>
                </a:lnTo>
                <a:lnTo>
                  <a:pt x="126" y="67"/>
                </a:lnTo>
                <a:lnTo>
                  <a:pt x="126" y="73"/>
                </a:lnTo>
                <a:lnTo>
                  <a:pt x="126" y="74"/>
                </a:lnTo>
                <a:lnTo>
                  <a:pt x="128" y="74"/>
                </a:lnTo>
                <a:lnTo>
                  <a:pt x="131" y="74"/>
                </a:lnTo>
                <a:lnTo>
                  <a:pt x="132" y="74"/>
                </a:lnTo>
                <a:lnTo>
                  <a:pt x="134" y="73"/>
                </a:lnTo>
                <a:lnTo>
                  <a:pt x="136" y="70"/>
                </a:lnTo>
                <a:lnTo>
                  <a:pt x="136" y="68"/>
                </a:lnTo>
                <a:lnTo>
                  <a:pt x="137" y="67"/>
                </a:lnTo>
                <a:lnTo>
                  <a:pt x="142" y="68"/>
                </a:lnTo>
                <a:lnTo>
                  <a:pt x="146" y="68"/>
                </a:lnTo>
                <a:lnTo>
                  <a:pt x="151" y="68"/>
                </a:lnTo>
                <a:lnTo>
                  <a:pt x="155" y="67"/>
                </a:lnTo>
                <a:lnTo>
                  <a:pt x="161" y="65"/>
                </a:lnTo>
                <a:lnTo>
                  <a:pt x="168" y="65"/>
                </a:lnTo>
                <a:lnTo>
                  <a:pt x="174" y="65"/>
                </a:lnTo>
                <a:lnTo>
                  <a:pt x="180" y="64"/>
                </a:lnTo>
                <a:lnTo>
                  <a:pt x="183" y="64"/>
                </a:lnTo>
                <a:lnTo>
                  <a:pt x="186" y="68"/>
                </a:lnTo>
                <a:lnTo>
                  <a:pt x="189" y="73"/>
                </a:lnTo>
                <a:lnTo>
                  <a:pt x="192" y="77"/>
                </a:lnTo>
                <a:lnTo>
                  <a:pt x="190" y="77"/>
                </a:lnTo>
                <a:lnTo>
                  <a:pt x="190" y="79"/>
                </a:lnTo>
                <a:lnTo>
                  <a:pt x="190" y="80"/>
                </a:lnTo>
                <a:lnTo>
                  <a:pt x="192" y="84"/>
                </a:lnTo>
                <a:lnTo>
                  <a:pt x="195" y="85"/>
                </a:lnTo>
                <a:lnTo>
                  <a:pt x="198" y="87"/>
                </a:lnTo>
                <a:lnTo>
                  <a:pt x="200" y="90"/>
                </a:lnTo>
                <a:lnTo>
                  <a:pt x="201" y="91"/>
                </a:lnTo>
                <a:lnTo>
                  <a:pt x="203" y="93"/>
                </a:lnTo>
                <a:lnTo>
                  <a:pt x="206" y="93"/>
                </a:lnTo>
                <a:lnTo>
                  <a:pt x="209" y="94"/>
                </a:lnTo>
                <a:lnTo>
                  <a:pt x="207" y="96"/>
                </a:lnTo>
                <a:lnTo>
                  <a:pt x="207" y="97"/>
                </a:lnTo>
                <a:lnTo>
                  <a:pt x="207" y="100"/>
                </a:lnTo>
                <a:lnTo>
                  <a:pt x="209" y="102"/>
                </a:lnTo>
                <a:lnTo>
                  <a:pt x="213" y="96"/>
                </a:lnTo>
                <a:lnTo>
                  <a:pt x="219" y="94"/>
                </a:lnTo>
                <a:lnTo>
                  <a:pt x="227" y="93"/>
                </a:lnTo>
                <a:lnTo>
                  <a:pt x="233" y="91"/>
                </a:lnTo>
                <a:lnTo>
                  <a:pt x="235" y="91"/>
                </a:lnTo>
                <a:lnTo>
                  <a:pt x="236" y="93"/>
                </a:lnTo>
                <a:lnTo>
                  <a:pt x="236" y="94"/>
                </a:lnTo>
                <a:lnTo>
                  <a:pt x="235" y="96"/>
                </a:lnTo>
                <a:lnTo>
                  <a:pt x="233" y="97"/>
                </a:lnTo>
                <a:lnTo>
                  <a:pt x="233" y="99"/>
                </a:lnTo>
                <a:lnTo>
                  <a:pt x="238" y="102"/>
                </a:lnTo>
                <a:lnTo>
                  <a:pt x="242" y="100"/>
                </a:lnTo>
                <a:lnTo>
                  <a:pt x="247" y="97"/>
                </a:lnTo>
                <a:lnTo>
                  <a:pt x="251" y="94"/>
                </a:lnTo>
                <a:lnTo>
                  <a:pt x="251" y="99"/>
                </a:lnTo>
                <a:lnTo>
                  <a:pt x="254" y="100"/>
                </a:lnTo>
                <a:lnTo>
                  <a:pt x="258" y="102"/>
                </a:lnTo>
                <a:lnTo>
                  <a:pt x="259" y="103"/>
                </a:lnTo>
                <a:lnTo>
                  <a:pt x="259" y="106"/>
                </a:lnTo>
                <a:lnTo>
                  <a:pt x="261" y="109"/>
                </a:lnTo>
                <a:lnTo>
                  <a:pt x="262" y="114"/>
                </a:lnTo>
                <a:lnTo>
                  <a:pt x="262" y="117"/>
                </a:lnTo>
                <a:lnTo>
                  <a:pt x="262" y="119"/>
                </a:lnTo>
                <a:lnTo>
                  <a:pt x="264" y="117"/>
                </a:lnTo>
                <a:lnTo>
                  <a:pt x="265" y="116"/>
                </a:lnTo>
                <a:lnTo>
                  <a:pt x="267" y="114"/>
                </a:lnTo>
                <a:lnTo>
                  <a:pt x="270" y="111"/>
                </a:lnTo>
                <a:lnTo>
                  <a:pt x="273" y="106"/>
                </a:lnTo>
                <a:lnTo>
                  <a:pt x="276" y="103"/>
                </a:lnTo>
                <a:lnTo>
                  <a:pt x="277" y="99"/>
                </a:lnTo>
                <a:lnTo>
                  <a:pt x="279" y="100"/>
                </a:lnTo>
                <a:lnTo>
                  <a:pt x="280" y="100"/>
                </a:lnTo>
                <a:lnTo>
                  <a:pt x="282" y="100"/>
                </a:lnTo>
                <a:lnTo>
                  <a:pt x="282" y="99"/>
                </a:lnTo>
                <a:lnTo>
                  <a:pt x="282" y="97"/>
                </a:lnTo>
                <a:lnTo>
                  <a:pt x="280" y="96"/>
                </a:lnTo>
                <a:lnTo>
                  <a:pt x="279" y="94"/>
                </a:lnTo>
                <a:lnTo>
                  <a:pt x="277" y="94"/>
                </a:lnTo>
                <a:lnTo>
                  <a:pt x="276" y="94"/>
                </a:lnTo>
                <a:lnTo>
                  <a:pt x="280" y="94"/>
                </a:lnTo>
                <a:lnTo>
                  <a:pt x="283" y="91"/>
                </a:lnTo>
                <a:lnTo>
                  <a:pt x="285" y="87"/>
                </a:lnTo>
                <a:lnTo>
                  <a:pt x="287" y="84"/>
                </a:lnTo>
                <a:lnTo>
                  <a:pt x="290" y="85"/>
                </a:lnTo>
                <a:lnTo>
                  <a:pt x="293" y="84"/>
                </a:lnTo>
                <a:lnTo>
                  <a:pt x="294" y="80"/>
                </a:lnTo>
                <a:lnTo>
                  <a:pt x="297" y="84"/>
                </a:lnTo>
                <a:lnTo>
                  <a:pt x="300" y="82"/>
                </a:lnTo>
                <a:lnTo>
                  <a:pt x="302" y="79"/>
                </a:lnTo>
                <a:lnTo>
                  <a:pt x="303" y="77"/>
                </a:lnTo>
                <a:lnTo>
                  <a:pt x="305" y="74"/>
                </a:lnTo>
                <a:lnTo>
                  <a:pt x="308" y="77"/>
                </a:lnTo>
                <a:lnTo>
                  <a:pt x="309" y="76"/>
                </a:lnTo>
                <a:lnTo>
                  <a:pt x="312" y="74"/>
                </a:lnTo>
                <a:lnTo>
                  <a:pt x="315" y="74"/>
                </a:lnTo>
                <a:lnTo>
                  <a:pt x="317" y="73"/>
                </a:lnTo>
                <a:lnTo>
                  <a:pt x="319" y="71"/>
                </a:lnTo>
                <a:lnTo>
                  <a:pt x="320" y="70"/>
                </a:lnTo>
                <a:lnTo>
                  <a:pt x="320" y="68"/>
                </a:lnTo>
                <a:lnTo>
                  <a:pt x="328" y="68"/>
                </a:lnTo>
                <a:lnTo>
                  <a:pt x="335" y="68"/>
                </a:lnTo>
                <a:lnTo>
                  <a:pt x="343" y="67"/>
                </a:lnTo>
                <a:lnTo>
                  <a:pt x="349" y="64"/>
                </a:lnTo>
                <a:lnTo>
                  <a:pt x="355" y="62"/>
                </a:lnTo>
                <a:lnTo>
                  <a:pt x="361" y="61"/>
                </a:lnTo>
                <a:lnTo>
                  <a:pt x="366" y="58"/>
                </a:lnTo>
                <a:lnTo>
                  <a:pt x="372" y="55"/>
                </a:lnTo>
                <a:lnTo>
                  <a:pt x="372" y="53"/>
                </a:lnTo>
                <a:lnTo>
                  <a:pt x="372" y="51"/>
                </a:lnTo>
                <a:lnTo>
                  <a:pt x="372" y="50"/>
                </a:lnTo>
                <a:lnTo>
                  <a:pt x="373" y="50"/>
                </a:lnTo>
                <a:lnTo>
                  <a:pt x="376" y="50"/>
                </a:lnTo>
                <a:lnTo>
                  <a:pt x="378" y="51"/>
                </a:lnTo>
                <a:lnTo>
                  <a:pt x="380" y="53"/>
                </a:lnTo>
                <a:lnTo>
                  <a:pt x="381" y="51"/>
                </a:lnTo>
                <a:lnTo>
                  <a:pt x="381" y="50"/>
                </a:lnTo>
                <a:lnTo>
                  <a:pt x="381" y="48"/>
                </a:lnTo>
                <a:lnTo>
                  <a:pt x="384" y="48"/>
                </a:lnTo>
                <a:lnTo>
                  <a:pt x="387" y="50"/>
                </a:lnTo>
                <a:lnTo>
                  <a:pt x="389" y="50"/>
                </a:lnTo>
                <a:lnTo>
                  <a:pt x="392" y="50"/>
                </a:lnTo>
                <a:lnTo>
                  <a:pt x="392" y="51"/>
                </a:lnTo>
                <a:lnTo>
                  <a:pt x="392" y="53"/>
                </a:lnTo>
                <a:lnTo>
                  <a:pt x="393" y="55"/>
                </a:lnTo>
                <a:lnTo>
                  <a:pt x="393" y="56"/>
                </a:lnTo>
                <a:lnTo>
                  <a:pt x="395" y="56"/>
                </a:lnTo>
                <a:lnTo>
                  <a:pt x="395" y="58"/>
                </a:lnTo>
                <a:lnTo>
                  <a:pt x="396" y="58"/>
                </a:lnTo>
                <a:lnTo>
                  <a:pt x="395" y="59"/>
                </a:lnTo>
                <a:lnTo>
                  <a:pt x="393" y="61"/>
                </a:lnTo>
                <a:lnTo>
                  <a:pt x="393" y="62"/>
                </a:lnTo>
                <a:lnTo>
                  <a:pt x="392" y="67"/>
                </a:lnTo>
                <a:lnTo>
                  <a:pt x="392" y="71"/>
                </a:lnTo>
                <a:lnTo>
                  <a:pt x="393" y="76"/>
                </a:lnTo>
                <a:lnTo>
                  <a:pt x="396" y="79"/>
                </a:lnTo>
                <a:lnTo>
                  <a:pt x="398" y="79"/>
                </a:lnTo>
                <a:lnTo>
                  <a:pt x="399" y="77"/>
                </a:lnTo>
                <a:lnTo>
                  <a:pt x="401" y="77"/>
                </a:lnTo>
                <a:lnTo>
                  <a:pt x="401" y="79"/>
                </a:lnTo>
                <a:lnTo>
                  <a:pt x="402" y="80"/>
                </a:lnTo>
                <a:lnTo>
                  <a:pt x="402" y="84"/>
                </a:lnTo>
                <a:lnTo>
                  <a:pt x="404" y="84"/>
                </a:lnTo>
                <a:lnTo>
                  <a:pt x="405" y="84"/>
                </a:lnTo>
                <a:lnTo>
                  <a:pt x="407" y="82"/>
                </a:lnTo>
                <a:lnTo>
                  <a:pt x="407" y="80"/>
                </a:lnTo>
                <a:lnTo>
                  <a:pt x="409" y="79"/>
                </a:lnTo>
                <a:lnTo>
                  <a:pt x="412" y="82"/>
                </a:lnTo>
                <a:lnTo>
                  <a:pt x="416" y="85"/>
                </a:lnTo>
                <a:lnTo>
                  <a:pt x="419" y="88"/>
                </a:lnTo>
                <a:lnTo>
                  <a:pt x="421" y="93"/>
                </a:lnTo>
                <a:lnTo>
                  <a:pt x="422" y="91"/>
                </a:lnTo>
                <a:lnTo>
                  <a:pt x="424" y="90"/>
                </a:lnTo>
                <a:lnTo>
                  <a:pt x="425" y="88"/>
                </a:lnTo>
                <a:lnTo>
                  <a:pt x="427" y="87"/>
                </a:lnTo>
                <a:lnTo>
                  <a:pt x="431" y="84"/>
                </a:lnTo>
                <a:lnTo>
                  <a:pt x="436" y="82"/>
                </a:lnTo>
                <a:lnTo>
                  <a:pt x="441" y="82"/>
                </a:lnTo>
                <a:lnTo>
                  <a:pt x="445" y="84"/>
                </a:lnTo>
                <a:lnTo>
                  <a:pt x="457" y="90"/>
                </a:lnTo>
                <a:lnTo>
                  <a:pt x="468" y="99"/>
                </a:lnTo>
                <a:lnTo>
                  <a:pt x="477" y="111"/>
                </a:lnTo>
                <a:lnTo>
                  <a:pt x="488" y="122"/>
                </a:lnTo>
                <a:lnTo>
                  <a:pt x="491" y="126"/>
                </a:lnTo>
                <a:lnTo>
                  <a:pt x="492" y="132"/>
                </a:lnTo>
                <a:lnTo>
                  <a:pt x="489" y="137"/>
                </a:lnTo>
                <a:lnTo>
                  <a:pt x="486" y="138"/>
                </a:lnTo>
                <a:lnTo>
                  <a:pt x="485" y="138"/>
                </a:lnTo>
                <a:lnTo>
                  <a:pt x="480" y="140"/>
                </a:lnTo>
                <a:lnTo>
                  <a:pt x="474" y="142"/>
                </a:lnTo>
                <a:lnTo>
                  <a:pt x="466" y="142"/>
                </a:lnTo>
                <a:lnTo>
                  <a:pt x="459" y="143"/>
                </a:lnTo>
                <a:lnTo>
                  <a:pt x="451" y="143"/>
                </a:lnTo>
                <a:lnTo>
                  <a:pt x="444" y="142"/>
                </a:lnTo>
                <a:lnTo>
                  <a:pt x="439" y="140"/>
                </a:lnTo>
                <a:lnTo>
                  <a:pt x="436" y="137"/>
                </a:lnTo>
                <a:lnTo>
                  <a:pt x="434" y="132"/>
                </a:lnTo>
                <a:lnTo>
                  <a:pt x="431" y="131"/>
                </a:lnTo>
                <a:lnTo>
                  <a:pt x="428" y="131"/>
                </a:lnTo>
                <a:lnTo>
                  <a:pt x="425" y="134"/>
                </a:lnTo>
                <a:lnTo>
                  <a:pt x="424" y="137"/>
                </a:lnTo>
                <a:lnTo>
                  <a:pt x="425" y="143"/>
                </a:lnTo>
                <a:lnTo>
                  <a:pt x="425" y="148"/>
                </a:lnTo>
                <a:lnTo>
                  <a:pt x="422" y="148"/>
                </a:lnTo>
                <a:lnTo>
                  <a:pt x="419" y="149"/>
                </a:lnTo>
                <a:lnTo>
                  <a:pt x="419" y="154"/>
                </a:lnTo>
                <a:lnTo>
                  <a:pt x="419" y="157"/>
                </a:lnTo>
                <a:lnTo>
                  <a:pt x="416" y="155"/>
                </a:lnTo>
                <a:lnTo>
                  <a:pt x="415" y="154"/>
                </a:lnTo>
                <a:lnTo>
                  <a:pt x="413" y="152"/>
                </a:lnTo>
                <a:lnTo>
                  <a:pt x="412" y="151"/>
                </a:lnTo>
                <a:lnTo>
                  <a:pt x="410" y="151"/>
                </a:lnTo>
                <a:lnTo>
                  <a:pt x="410" y="152"/>
                </a:lnTo>
                <a:lnTo>
                  <a:pt x="410" y="154"/>
                </a:lnTo>
                <a:lnTo>
                  <a:pt x="407" y="149"/>
                </a:lnTo>
                <a:lnTo>
                  <a:pt x="404" y="146"/>
                </a:lnTo>
                <a:lnTo>
                  <a:pt x="399" y="143"/>
                </a:lnTo>
                <a:lnTo>
                  <a:pt x="396" y="138"/>
                </a:lnTo>
                <a:lnTo>
                  <a:pt x="395" y="138"/>
                </a:lnTo>
                <a:lnTo>
                  <a:pt x="393" y="138"/>
                </a:lnTo>
                <a:lnTo>
                  <a:pt x="392" y="138"/>
                </a:lnTo>
                <a:lnTo>
                  <a:pt x="390" y="138"/>
                </a:lnTo>
                <a:lnTo>
                  <a:pt x="389" y="137"/>
                </a:lnTo>
                <a:lnTo>
                  <a:pt x="389" y="134"/>
                </a:lnTo>
                <a:lnTo>
                  <a:pt x="387" y="132"/>
                </a:lnTo>
                <a:lnTo>
                  <a:pt x="386" y="131"/>
                </a:lnTo>
                <a:lnTo>
                  <a:pt x="384" y="131"/>
                </a:lnTo>
                <a:lnTo>
                  <a:pt x="384" y="132"/>
                </a:lnTo>
                <a:lnTo>
                  <a:pt x="384" y="134"/>
                </a:lnTo>
                <a:lnTo>
                  <a:pt x="383" y="132"/>
                </a:lnTo>
                <a:lnTo>
                  <a:pt x="381" y="131"/>
                </a:lnTo>
                <a:lnTo>
                  <a:pt x="380" y="131"/>
                </a:lnTo>
                <a:lnTo>
                  <a:pt x="378" y="131"/>
                </a:lnTo>
                <a:lnTo>
                  <a:pt x="376" y="131"/>
                </a:lnTo>
                <a:lnTo>
                  <a:pt x="375" y="131"/>
                </a:lnTo>
                <a:lnTo>
                  <a:pt x="375" y="132"/>
                </a:lnTo>
                <a:lnTo>
                  <a:pt x="375" y="135"/>
                </a:lnTo>
                <a:lnTo>
                  <a:pt x="375" y="138"/>
                </a:lnTo>
                <a:lnTo>
                  <a:pt x="373" y="140"/>
                </a:lnTo>
                <a:lnTo>
                  <a:pt x="370" y="143"/>
                </a:lnTo>
                <a:lnTo>
                  <a:pt x="372" y="145"/>
                </a:lnTo>
                <a:lnTo>
                  <a:pt x="372" y="146"/>
                </a:lnTo>
                <a:lnTo>
                  <a:pt x="372" y="148"/>
                </a:lnTo>
                <a:lnTo>
                  <a:pt x="370" y="148"/>
                </a:lnTo>
                <a:lnTo>
                  <a:pt x="369" y="148"/>
                </a:lnTo>
                <a:lnTo>
                  <a:pt x="367" y="148"/>
                </a:lnTo>
                <a:lnTo>
                  <a:pt x="366" y="149"/>
                </a:lnTo>
                <a:lnTo>
                  <a:pt x="366" y="151"/>
                </a:lnTo>
                <a:lnTo>
                  <a:pt x="366" y="152"/>
                </a:lnTo>
                <a:lnTo>
                  <a:pt x="367" y="154"/>
                </a:lnTo>
                <a:lnTo>
                  <a:pt x="367" y="155"/>
                </a:lnTo>
                <a:lnTo>
                  <a:pt x="361" y="157"/>
                </a:lnTo>
                <a:lnTo>
                  <a:pt x="354" y="157"/>
                </a:lnTo>
                <a:lnTo>
                  <a:pt x="346" y="157"/>
                </a:lnTo>
                <a:lnTo>
                  <a:pt x="340" y="163"/>
                </a:lnTo>
                <a:lnTo>
                  <a:pt x="338" y="161"/>
                </a:lnTo>
                <a:lnTo>
                  <a:pt x="337" y="160"/>
                </a:lnTo>
                <a:lnTo>
                  <a:pt x="334" y="158"/>
                </a:lnTo>
                <a:lnTo>
                  <a:pt x="332" y="157"/>
                </a:lnTo>
                <a:lnTo>
                  <a:pt x="328" y="161"/>
                </a:lnTo>
                <a:lnTo>
                  <a:pt x="322" y="166"/>
                </a:lnTo>
                <a:lnTo>
                  <a:pt x="315" y="169"/>
                </a:lnTo>
                <a:lnTo>
                  <a:pt x="311" y="177"/>
                </a:lnTo>
                <a:lnTo>
                  <a:pt x="309" y="175"/>
                </a:lnTo>
                <a:lnTo>
                  <a:pt x="308" y="175"/>
                </a:lnTo>
                <a:lnTo>
                  <a:pt x="306" y="175"/>
                </a:lnTo>
                <a:lnTo>
                  <a:pt x="305" y="178"/>
                </a:lnTo>
                <a:lnTo>
                  <a:pt x="302" y="181"/>
                </a:lnTo>
                <a:lnTo>
                  <a:pt x="300" y="183"/>
                </a:lnTo>
                <a:lnTo>
                  <a:pt x="297" y="186"/>
                </a:lnTo>
                <a:lnTo>
                  <a:pt x="294" y="192"/>
                </a:lnTo>
                <a:lnTo>
                  <a:pt x="293" y="196"/>
                </a:lnTo>
                <a:lnTo>
                  <a:pt x="290" y="203"/>
                </a:lnTo>
                <a:lnTo>
                  <a:pt x="283" y="207"/>
                </a:lnTo>
                <a:lnTo>
                  <a:pt x="283" y="206"/>
                </a:lnTo>
                <a:lnTo>
                  <a:pt x="282" y="204"/>
                </a:lnTo>
                <a:lnTo>
                  <a:pt x="282" y="203"/>
                </a:lnTo>
                <a:lnTo>
                  <a:pt x="280" y="201"/>
                </a:lnTo>
                <a:lnTo>
                  <a:pt x="279" y="201"/>
                </a:lnTo>
                <a:lnTo>
                  <a:pt x="279" y="203"/>
                </a:lnTo>
                <a:lnTo>
                  <a:pt x="277" y="204"/>
                </a:lnTo>
                <a:lnTo>
                  <a:pt x="277" y="206"/>
                </a:lnTo>
                <a:lnTo>
                  <a:pt x="276" y="199"/>
                </a:lnTo>
                <a:lnTo>
                  <a:pt x="276" y="192"/>
                </a:lnTo>
                <a:lnTo>
                  <a:pt x="277" y="187"/>
                </a:lnTo>
                <a:lnTo>
                  <a:pt x="274" y="186"/>
                </a:lnTo>
                <a:lnTo>
                  <a:pt x="270" y="187"/>
                </a:lnTo>
                <a:lnTo>
                  <a:pt x="267" y="189"/>
                </a:lnTo>
                <a:lnTo>
                  <a:pt x="264" y="190"/>
                </a:lnTo>
                <a:lnTo>
                  <a:pt x="258" y="192"/>
                </a:lnTo>
                <a:lnTo>
                  <a:pt x="259" y="190"/>
                </a:lnTo>
                <a:lnTo>
                  <a:pt x="259" y="189"/>
                </a:lnTo>
                <a:lnTo>
                  <a:pt x="261" y="189"/>
                </a:lnTo>
                <a:lnTo>
                  <a:pt x="261" y="187"/>
                </a:lnTo>
                <a:lnTo>
                  <a:pt x="259" y="186"/>
                </a:lnTo>
                <a:lnTo>
                  <a:pt x="259" y="184"/>
                </a:lnTo>
                <a:lnTo>
                  <a:pt x="258" y="184"/>
                </a:lnTo>
                <a:lnTo>
                  <a:pt x="256" y="183"/>
                </a:lnTo>
                <a:lnTo>
                  <a:pt x="254" y="184"/>
                </a:lnTo>
                <a:lnTo>
                  <a:pt x="253" y="184"/>
                </a:lnTo>
                <a:lnTo>
                  <a:pt x="251" y="186"/>
                </a:lnTo>
                <a:lnTo>
                  <a:pt x="251" y="187"/>
                </a:lnTo>
                <a:lnTo>
                  <a:pt x="253" y="195"/>
                </a:lnTo>
                <a:lnTo>
                  <a:pt x="253" y="203"/>
                </a:lnTo>
                <a:lnTo>
                  <a:pt x="251" y="210"/>
                </a:lnTo>
                <a:lnTo>
                  <a:pt x="250" y="215"/>
                </a:lnTo>
                <a:lnTo>
                  <a:pt x="242" y="224"/>
                </a:lnTo>
                <a:lnTo>
                  <a:pt x="236" y="235"/>
                </a:lnTo>
                <a:lnTo>
                  <a:pt x="232" y="245"/>
                </a:lnTo>
                <a:lnTo>
                  <a:pt x="227" y="256"/>
                </a:lnTo>
                <a:lnTo>
                  <a:pt x="224" y="265"/>
                </a:lnTo>
                <a:lnTo>
                  <a:pt x="221" y="273"/>
                </a:lnTo>
                <a:lnTo>
                  <a:pt x="216" y="282"/>
                </a:lnTo>
                <a:lnTo>
                  <a:pt x="213" y="291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4822453" y="1666553"/>
            <a:ext cx="1013884" cy="656167"/>
          </a:xfrm>
          <a:custGeom>
            <a:avLst/>
            <a:gdLst>
              <a:gd name="T0" fmla="*/ 2147483647 w 592"/>
              <a:gd name="T1" fmla="*/ 0 h 383"/>
              <a:gd name="T2" fmla="*/ 0 w 592"/>
              <a:gd name="T3" fmla="*/ 2147483647 h 383"/>
              <a:gd name="T4" fmla="*/ 0 w 592"/>
              <a:gd name="T5" fmla="*/ 2147483647 h 383"/>
              <a:gd name="T6" fmla="*/ 2147483647 w 592"/>
              <a:gd name="T7" fmla="*/ 2147483647 h 383"/>
              <a:gd name="T8" fmla="*/ 2147483647 w 592"/>
              <a:gd name="T9" fmla="*/ 2147483647 h 383"/>
              <a:gd name="T10" fmla="*/ 2147483647 w 592"/>
              <a:gd name="T11" fmla="*/ 2147483647 h 383"/>
              <a:gd name="T12" fmla="*/ 2147483647 w 592"/>
              <a:gd name="T13" fmla="*/ 2147483647 h 383"/>
              <a:gd name="T14" fmla="*/ 2147483647 w 592"/>
              <a:gd name="T15" fmla="*/ 2147483647 h 383"/>
              <a:gd name="T16" fmla="*/ 2147483647 w 592"/>
              <a:gd name="T17" fmla="*/ 2147483647 h 383"/>
              <a:gd name="T18" fmla="*/ 2147483647 w 592"/>
              <a:gd name="T19" fmla="*/ 2147483647 h 383"/>
              <a:gd name="T20" fmla="*/ 2147483647 w 592"/>
              <a:gd name="T21" fmla="*/ 2147483647 h 383"/>
              <a:gd name="T22" fmla="*/ 2147483647 w 592"/>
              <a:gd name="T23" fmla="*/ 2147483647 h 383"/>
              <a:gd name="T24" fmla="*/ 2147483647 w 592"/>
              <a:gd name="T25" fmla="*/ 2147483647 h 383"/>
              <a:gd name="T26" fmla="*/ 2147483647 w 592"/>
              <a:gd name="T27" fmla="*/ 2147483647 h 383"/>
              <a:gd name="T28" fmla="*/ 2147483647 w 592"/>
              <a:gd name="T29" fmla="*/ 2147483647 h 383"/>
              <a:gd name="T30" fmla="*/ 2147483647 w 592"/>
              <a:gd name="T31" fmla="*/ 2147483647 h 383"/>
              <a:gd name="T32" fmla="*/ 2147483647 w 592"/>
              <a:gd name="T33" fmla="*/ 2147483647 h 383"/>
              <a:gd name="T34" fmla="*/ 2147483647 w 592"/>
              <a:gd name="T35" fmla="*/ 2147483647 h 383"/>
              <a:gd name="T36" fmla="*/ 2147483647 w 592"/>
              <a:gd name="T37" fmla="*/ 2147483647 h 383"/>
              <a:gd name="T38" fmla="*/ 2147483647 w 592"/>
              <a:gd name="T39" fmla="*/ 2147483647 h 383"/>
              <a:gd name="T40" fmla="*/ 2147483647 w 592"/>
              <a:gd name="T41" fmla="*/ 2147483647 h 383"/>
              <a:gd name="T42" fmla="*/ 2147483647 w 592"/>
              <a:gd name="T43" fmla="*/ 2147483647 h 383"/>
              <a:gd name="T44" fmla="*/ 2147483647 w 592"/>
              <a:gd name="T45" fmla="*/ 2147483647 h 383"/>
              <a:gd name="T46" fmla="*/ 2147483647 w 592"/>
              <a:gd name="T47" fmla="*/ 2147483647 h 383"/>
              <a:gd name="T48" fmla="*/ 2147483647 w 592"/>
              <a:gd name="T49" fmla="*/ 2147483647 h 383"/>
              <a:gd name="T50" fmla="*/ 2147483647 w 592"/>
              <a:gd name="T51" fmla="*/ 2147483647 h 383"/>
              <a:gd name="T52" fmla="*/ 2147483647 w 592"/>
              <a:gd name="T53" fmla="*/ 2147483647 h 383"/>
              <a:gd name="T54" fmla="*/ 2147483647 w 592"/>
              <a:gd name="T55" fmla="*/ 2147483647 h 383"/>
              <a:gd name="T56" fmla="*/ 2147483647 w 592"/>
              <a:gd name="T57" fmla="*/ 2147483647 h 383"/>
              <a:gd name="T58" fmla="*/ 2147483647 w 592"/>
              <a:gd name="T59" fmla="*/ 2147483647 h 383"/>
              <a:gd name="T60" fmla="*/ 2147483647 w 592"/>
              <a:gd name="T61" fmla="*/ 2147483647 h 383"/>
              <a:gd name="T62" fmla="*/ 2147483647 w 592"/>
              <a:gd name="T63" fmla="*/ 2147483647 h 383"/>
              <a:gd name="T64" fmla="*/ 2147483647 w 592"/>
              <a:gd name="T65" fmla="*/ 2147483647 h 383"/>
              <a:gd name="T66" fmla="*/ 2147483647 w 592"/>
              <a:gd name="T67" fmla="*/ 2147483647 h 383"/>
              <a:gd name="T68" fmla="*/ 2147483647 w 592"/>
              <a:gd name="T69" fmla="*/ 2147483647 h 383"/>
              <a:gd name="T70" fmla="*/ 2147483647 w 592"/>
              <a:gd name="T71" fmla="*/ 2147483647 h 383"/>
              <a:gd name="T72" fmla="*/ 2147483647 w 592"/>
              <a:gd name="T73" fmla="*/ 2147483647 h 383"/>
              <a:gd name="T74" fmla="*/ 2147483647 w 592"/>
              <a:gd name="T75" fmla="*/ 2147483647 h 383"/>
              <a:gd name="T76" fmla="*/ 2147483647 w 592"/>
              <a:gd name="T77" fmla="*/ 2147483647 h 383"/>
              <a:gd name="T78" fmla="*/ 2147483647 w 592"/>
              <a:gd name="T79" fmla="*/ 2147483647 h 383"/>
              <a:gd name="T80" fmla="*/ 2147483647 w 592"/>
              <a:gd name="T81" fmla="*/ 2147483647 h 383"/>
              <a:gd name="T82" fmla="*/ 2147483647 w 592"/>
              <a:gd name="T83" fmla="*/ 2147483647 h 383"/>
              <a:gd name="T84" fmla="*/ 2147483647 w 592"/>
              <a:gd name="T85" fmla="*/ 2147483647 h 383"/>
              <a:gd name="T86" fmla="*/ 2147483647 w 592"/>
              <a:gd name="T87" fmla="*/ 2147483647 h 383"/>
              <a:gd name="T88" fmla="*/ 2147483647 w 592"/>
              <a:gd name="T89" fmla="*/ 2147483647 h 383"/>
              <a:gd name="T90" fmla="*/ 2147483647 w 592"/>
              <a:gd name="T91" fmla="*/ 2147483647 h 383"/>
              <a:gd name="T92" fmla="*/ 2147483647 w 592"/>
              <a:gd name="T93" fmla="*/ 2147483647 h 383"/>
              <a:gd name="T94" fmla="*/ 2147483647 w 592"/>
              <a:gd name="T95" fmla="*/ 2147483647 h 383"/>
              <a:gd name="T96" fmla="*/ 2147483647 w 592"/>
              <a:gd name="T97" fmla="*/ 2147483647 h 383"/>
              <a:gd name="T98" fmla="*/ 2147483647 w 592"/>
              <a:gd name="T99" fmla="*/ 2147483647 h 383"/>
              <a:gd name="T100" fmla="*/ 2147483647 w 592"/>
              <a:gd name="T101" fmla="*/ 2147483647 h 383"/>
              <a:gd name="T102" fmla="*/ 2147483647 w 592"/>
              <a:gd name="T103" fmla="*/ 2147483647 h 383"/>
              <a:gd name="T104" fmla="*/ 2147483647 w 592"/>
              <a:gd name="T105" fmla="*/ 2147483647 h 383"/>
              <a:gd name="T106" fmla="*/ 2147483647 w 592"/>
              <a:gd name="T107" fmla="*/ 2147483647 h 383"/>
              <a:gd name="T108" fmla="*/ 2147483647 w 592"/>
              <a:gd name="T109" fmla="*/ 2147483647 h 383"/>
              <a:gd name="T110" fmla="*/ 2147483647 w 592"/>
              <a:gd name="T111" fmla="*/ 0 h 38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2"/>
              <a:gd name="T169" fmla="*/ 0 h 383"/>
              <a:gd name="T170" fmla="*/ 592 w 592"/>
              <a:gd name="T171" fmla="*/ 383 h 38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2" h="383">
                <a:moveTo>
                  <a:pt x="26" y="0"/>
                </a:moveTo>
                <a:lnTo>
                  <a:pt x="0" y="354"/>
                </a:lnTo>
                <a:lnTo>
                  <a:pt x="52" y="358"/>
                </a:lnTo>
                <a:lnTo>
                  <a:pt x="102" y="361"/>
                </a:lnTo>
                <a:lnTo>
                  <a:pt x="151" y="366"/>
                </a:lnTo>
                <a:lnTo>
                  <a:pt x="199" y="369"/>
                </a:lnTo>
                <a:lnTo>
                  <a:pt x="243" y="370"/>
                </a:lnTo>
                <a:lnTo>
                  <a:pt x="285" y="374"/>
                </a:lnTo>
                <a:lnTo>
                  <a:pt x="327" y="375"/>
                </a:lnTo>
                <a:lnTo>
                  <a:pt x="365" y="377"/>
                </a:lnTo>
                <a:lnTo>
                  <a:pt x="401" y="378"/>
                </a:lnTo>
                <a:lnTo>
                  <a:pt x="435" y="380"/>
                </a:lnTo>
                <a:lnTo>
                  <a:pt x="467" y="381"/>
                </a:lnTo>
                <a:lnTo>
                  <a:pt x="497" y="381"/>
                </a:lnTo>
                <a:lnTo>
                  <a:pt x="525" y="383"/>
                </a:lnTo>
                <a:lnTo>
                  <a:pt x="549" y="383"/>
                </a:lnTo>
                <a:lnTo>
                  <a:pt x="572" y="383"/>
                </a:lnTo>
                <a:lnTo>
                  <a:pt x="592" y="383"/>
                </a:lnTo>
                <a:lnTo>
                  <a:pt x="589" y="338"/>
                </a:lnTo>
                <a:lnTo>
                  <a:pt x="581" y="320"/>
                </a:lnTo>
                <a:lnTo>
                  <a:pt x="574" y="309"/>
                </a:lnTo>
                <a:lnTo>
                  <a:pt x="571" y="284"/>
                </a:lnTo>
                <a:lnTo>
                  <a:pt x="569" y="238"/>
                </a:lnTo>
                <a:lnTo>
                  <a:pt x="569" y="204"/>
                </a:lnTo>
                <a:lnTo>
                  <a:pt x="565" y="177"/>
                </a:lnTo>
                <a:lnTo>
                  <a:pt x="554" y="152"/>
                </a:lnTo>
                <a:lnTo>
                  <a:pt x="555" y="140"/>
                </a:lnTo>
                <a:lnTo>
                  <a:pt x="552" y="134"/>
                </a:lnTo>
                <a:lnTo>
                  <a:pt x="549" y="120"/>
                </a:lnTo>
                <a:lnTo>
                  <a:pt x="546" y="88"/>
                </a:lnTo>
                <a:lnTo>
                  <a:pt x="549" y="65"/>
                </a:lnTo>
                <a:lnTo>
                  <a:pt x="546" y="47"/>
                </a:lnTo>
                <a:lnTo>
                  <a:pt x="542" y="35"/>
                </a:lnTo>
                <a:lnTo>
                  <a:pt x="543" y="26"/>
                </a:lnTo>
                <a:lnTo>
                  <a:pt x="501" y="24"/>
                </a:lnTo>
                <a:lnTo>
                  <a:pt x="462" y="24"/>
                </a:lnTo>
                <a:lnTo>
                  <a:pt x="427" y="23"/>
                </a:lnTo>
                <a:lnTo>
                  <a:pt x="394" y="21"/>
                </a:lnTo>
                <a:lnTo>
                  <a:pt x="363" y="21"/>
                </a:lnTo>
                <a:lnTo>
                  <a:pt x="334" y="20"/>
                </a:lnTo>
                <a:lnTo>
                  <a:pt x="305" y="20"/>
                </a:lnTo>
                <a:lnTo>
                  <a:pt x="278" y="18"/>
                </a:lnTo>
                <a:lnTo>
                  <a:pt x="250" y="17"/>
                </a:lnTo>
                <a:lnTo>
                  <a:pt x="223" y="15"/>
                </a:lnTo>
                <a:lnTo>
                  <a:pt x="195" y="13"/>
                </a:lnTo>
                <a:lnTo>
                  <a:pt x="165" y="12"/>
                </a:lnTo>
                <a:lnTo>
                  <a:pt x="134" y="9"/>
                </a:lnTo>
                <a:lnTo>
                  <a:pt x="101" y="6"/>
                </a:lnTo>
                <a:lnTo>
                  <a:pt x="66" y="3"/>
                </a:lnTo>
                <a:lnTo>
                  <a:pt x="26" y="0"/>
                </a:lnTo>
              </a:path>
            </a:pathLst>
          </a:custGeom>
          <a:solidFill>
            <a:srgbClr val="66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4780587" y="2275488"/>
            <a:ext cx="1083733" cy="730249"/>
          </a:xfrm>
          <a:custGeom>
            <a:avLst/>
            <a:gdLst>
              <a:gd name="T0" fmla="*/ 2147483647 w 633"/>
              <a:gd name="T1" fmla="*/ 2147483647 h 427"/>
              <a:gd name="T2" fmla="*/ 2147483647 w 633"/>
              <a:gd name="T3" fmla="*/ 2147483647 h 427"/>
              <a:gd name="T4" fmla="*/ 2147483647 w 633"/>
              <a:gd name="T5" fmla="*/ 2147483647 h 427"/>
              <a:gd name="T6" fmla="*/ 2147483647 w 633"/>
              <a:gd name="T7" fmla="*/ 2147483647 h 427"/>
              <a:gd name="T8" fmla="*/ 2147483647 w 633"/>
              <a:gd name="T9" fmla="*/ 2147483647 h 427"/>
              <a:gd name="T10" fmla="*/ 2147483647 w 633"/>
              <a:gd name="T11" fmla="*/ 2147483647 h 427"/>
              <a:gd name="T12" fmla="*/ 2147483647 w 633"/>
              <a:gd name="T13" fmla="*/ 2147483647 h 427"/>
              <a:gd name="T14" fmla="*/ 2147483647 w 633"/>
              <a:gd name="T15" fmla="*/ 2147483647 h 427"/>
              <a:gd name="T16" fmla="*/ 2147483647 w 633"/>
              <a:gd name="T17" fmla="*/ 2147483647 h 427"/>
              <a:gd name="T18" fmla="*/ 2147483647 w 633"/>
              <a:gd name="T19" fmla="*/ 2147483647 h 427"/>
              <a:gd name="T20" fmla="*/ 2147483647 w 633"/>
              <a:gd name="T21" fmla="*/ 2147483647 h 427"/>
              <a:gd name="T22" fmla="*/ 2147483647 w 633"/>
              <a:gd name="T23" fmla="*/ 2147483647 h 427"/>
              <a:gd name="T24" fmla="*/ 2147483647 w 633"/>
              <a:gd name="T25" fmla="*/ 2147483647 h 427"/>
              <a:gd name="T26" fmla="*/ 2147483647 w 633"/>
              <a:gd name="T27" fmla="*/ 2147483647 h 427"/>
              <a:gd name="T28" fmla="*/ 2147483647 w 633"/>
              <a:gd name="T29" fmla="*/ 2147483647 h 427"/>
              <a:gd name="T30" fmla="*/ 2147483647 w 633"/>
              <a:gd name="T31" fmla="*/ 2147483647 h 427"/>
              <a:gd name="T32" fmla="*/ 2147483647 w 633"/>
              <a:gd name="T33" fmla="*/ 2147483647 h 427"/>
              <a:gd name="T34" fmla="*/ 2147483647 w 633"/>
              <a:gd name="T35" fmla="*/ 2147483647 h 427"/>
              <a:gd name="T36" fmla="*/ 2147483647 w 633"/>
              <a:gd name="T37" fmla="*/ 2147483647 h 427"/>
              <a:gd name="T38" fmla="*/ 2147483647 w 633"/>
              <a:gd name="T39" fmla="*/ 2147483647 h 427"/>
              <a:gd name="T40" fmla="*/ 2147483647 w 633"/>
              <a:gd name="T41" fmla="*/ 2147483647 h 427"/>
              <a:gd name="T42" fmla="*/ 2147483647 w 633"/>
              <a:gd name="T43" fmla="*/ 2147483647 h 427"/>
              <a:gd name="T44" fmla="*/ 2147483647 w 633"/>
              <a:gd name="T45" fmla="*/ 2147483647 h 427"/>
              <a:gd name="T46" fmla="*/ 2147483647 w 633"/>
              <a:gd name="T47" fmla="*/ 2147483647 h 427"/>
              <a:gd name="T48" fmla="*/ 2147483647 w 633"/>
              <a:gd name="T49" fmla="*/ 2147483647 h 427"/>
              <a:gd name="T50" fmla="*/ 0 w 633"/>
              <a:gd name="T51" fmla="*/ 2147483647 h 427"/>
              <a:gd name="T52" fmla="*/ 2147483647 w 633"/>
              <a:gd name="T53" fmla="*/ 2147483647 h 427"/>
              <a:gd name="T54" fmla="*/ 2147483647 w 633"/>
              <a:gd name="T55" fmla="*/ 2147483647 h 427"/>
              <a:gd name="T56" fmla="*/ 2147483647 w 633"/>
              <a:gd name="T57" fmla="*/ 0 h 427"/>
              <a:gd name="T58" fmla="*/ 2147483647 w 633"/>
              <a:gd name="T59" fmla="*/ 2147483647 h 427"/>
              <a:gd name="T60" fmla="*/ 2147483647 w 633"/>
              <a:gd name="T61" fmla="*/ 2147483647 h 427"/>
              <a:gd name="T62" fmla="*/ 2147483647 w 633"/>
              <a:gd name="T63" fmla="*/ 2147483647 h 427"/>
              <a:gd name="T64" fmla="*/ 2147483647 w 633"/>
              <a:gd name="T65" fmla="*/ 2147483647 h 427"/>
              <a:gd name="T66" fmla="*/ 2147483647 w 633"/>
              <a:gd name="T67" fmla="*/ 2147483647 h 427"/>
              <a:gd name="T68" fmla="*/ 2147483647 w 633"/>
              <a:gd name="T69" fmla="*/ 2147483647 h 427"/>
              <a:gd name="T70" fmla="*/ 2147483647 w 633"/>
              <a:gd name="T71" fmla="*/ 2147483647 h 427"/>
              <a:gd name="T72" fmla="*/ 2147483647 w 633"/>
              <a:gd name="T73" fmla="*/ 2147483647 h 427"/>
              <a:gd name="T74" fmla="*/ 2147483647 w 633"/>
              <a:gd name="T75" fmla="*/ 2147483647 h 427"/>
              <a:gd name="T76" fmla="*/ 2147483647 w 633"/>
              <a:gd name="T77" fmla="*/ 2147483647 h 427"/>
              <a:gd name="T78" fmla="*/ 2147483647 w 633"/>
              <a:gd name="T79" fmla="*/ 2147483647 h 427"/>
              <a:gd name="T80" fmla="*/ 2147483647 w 633"/>
              <a:gd name="T81" fmla="*/ 2147483647 h 427"/>
              <a:gd name="T82" fmla="*/ 2147483647 w 633"/>
              <a:gd name="T83" fmla="*/ 2147483647 h 4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3"/>
              <a:gd name="T127" fmla="*/ 0 h 427"/>
              <a:gd name="T128" fmla="*/ 633 w 633"/>
              <a:gd name="T129" fmla="*/ 427 h 4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3" h="427">
                <a:moveTo>
                  <a:pt x="633" y="316"/>
                </a:moveTo>
                <a:lnTo>
                  <a:pt x="625" y="317"/>
                </a:lnTo>
                <a:lnTo>
                  <a:pt x="625" y="328"/>
                </a:lnTo>
                <a:lnTo>
                  <a:pt x="621" y="335"/>
                </a:lnTo>
                <a:lnTo>
                  <a:pt x="619" y="343"/>
                </a:lnTo>
                <a:lnTo>
                  <a:pt x="627" y="351"/>
                </a:lnTo>
                <a:lnTo>
                  <a:pt x="630" y="357"/>
                </a:lnTo>
                <a:lnTo>
                  <a:pt x="625" y="370"/>
                </a:lnTo>
                <a:lnTo>
                  <a:pt x="619" y="390"/>
                </a:lnTo>
                <a:lnTo>
                  <a:pt x="621" y="415"/>
                </a:lnTo>
                <a:lnTo>
                  <a:pt x="621" y="427"/>
                </a:lnTo>
                <a:lnTo>
                  <a:pt x="613" y="422"/>
                </a:lnTo>
                <a:lnTo>
                  <a:pt x="602" y="412"/>
                </a:lnTo>
                <a:lnTo>
                  <a:pt x="590" y="406"/>
                </a:lnTo>
                <a:lnTo>
                  <a:pt x="584" y="404"/>
                </a:lnTo>
                <a:lnTo>
                  <a:pt x="579" y="401"/>
                </a:lnTo>
                <a:lnTo>
                  <a:pt x="575" y="398"/>
                </a:lnTo>
                <a:lnTo>
                  <a:pt x="570" y="393"/>
                </a:lnTo>
                <a:lnTo>
                  <a:pt x="564" y="390"/>
                </a:lnTo>
                <a:lnTo>
                  <a:pt x="558" y="389"/>
                </a:lnTo>
                <a:lnTo>
                  <a:pt x="550" y="387"/>
                </a:lnTo>
                <a:lnTo>
                  <a:pt x="541" y="390"/>
                </a:lnTo>
                <a:lnTo>
                  <a:pt x="515" y="395"/>
                </a:lnTo>
                <a:lnTo>
                  <a:pt x="497" y="395"/>
                </a:lnTo>
                <a:lnTo>
                  <a:pt x="485" y="392"/>
                </a:lnTo>
                <a:lnTo>
                  <a:pt x="477" y="387"/>
                </a:lnTo>
                <a:lnTo>
                  <a:pt x="471" y="381"/>
                </a:lnTo>
                <a:lnTo>
                  <a:pt x="465" y="375"/>
                </a:lnTo>
                <a:lnTo>
                  <a:pt x="457" y="372"/>
                </a:lnTo>
                <a:lnTo>
                  <a:pt x="445" y="370"/>
                </a:lnTo>
                <a:lnTo>
                  <a:pt x="431" y="370"/>
                </a:lnTo>
                <a:lnTo>
                  <a:pt x="413" y="369"/>
                </a:lnTo>
                <a:lnTo>
                  <a:pt x="395" y="369"/>
                </a:lnTo>
                <a:lnTo>
                  <a:pt x="373" y="367"/>
                </a:lnTo>
                <a:lnTo>
                  <a:pt x="349" y="367"/>
                </a:lnTo>
                <a:lnTo>
                  <a:pt x="323" y="366"/>
                </a:lnTo>
                <a:lnTo>
                  <a:pt x="297" y="364"/>
                </a:lnTo>
                <a:lnTo>
                  <a:pt x="268" y="363"/>
                </a:lnTo>
                <a:lnTo>
                  <a:pt x="238" y="361"/>
                </a:lnTo>
                <a:lnTo>
                  <a:pt x="206" y="360"/>
                </a:lnTo>
                <a:lnTo>
                  <a:pt x="174" y="357"/>
                </a:lnTo>
                <a:lnTo>
                  <a:pt x="140" y="355"/>
                </a:lnTo>
                <a:lnTo>
                  <a:pt x="105" y="352"/>
                </a:lnTo>
                <a:lnTo>
                  <a:pt x="71" y="351"/>
                </a:lnTo>
                <a:lnTo>
                  <a:pt x="35" y="348"/>
                </a:lnTo>
                <a:lnTo>
                  <a:pt x="0" y="345"/>
                </a:lnTo>
                <a:lnTo>
                  <a:pt x="10" y="216"/>
                </a:lnTo>
                <a:lnTo>
                  <a:pt x="20" y="122"/>
                </a:lnTo>
                <a:lnTo>
                  <a:pt x="26" y="52"/>
                </a:lnTo>
                <a:lnTo>
                  <a:pt x="30" y="0"/>
                </a:lnTo>
                <a:lnTo>
                  <a:pt x="82" y="4"/>
                </a:lnTo>
                <a:lnTo>
                  <a:pt x="132" y="7"/>
                </a:lnTo>
                <a:lnTo>
                  <a:pt x="181" y="12"/>
                </a:lnTo>
                <a:lnTo>
                  <a:pt x="229" y="15"/>
                </a:lnTo>
                <a:lnTo>
                  <a:pt x="273" y="16"/>
                </a:lnTo>
                <a:lnTo>
                  <a:pt x="315" y="20"/>
                </a:lnTo>
                <a:lnTo>
                  <a:pt x="357" y="21"/>
                </a:lnTo>
                <a:lnTo>
                  <a:pt x="395" y="23"/>
                </a:lnTo>
                <a:lnTo>
                  <a:pt x="431" y="24"/>
                </a:lnTo>
                <a:lnTo>
                  <a:pt x="465" y="26"/>
                </a:lnTo>
                <a:lnTo>
                  <a:pt x="497" y="27"/>
                </a:lnTo>
                <a:lnTo>
                  <a:pt x="527" y="27"/>
                </a:lnTo>
                <a:lnTo>
                  <a:pt x="555" y="29"/>
                </a:lnTo>
                <a:lnTo>
                  <a:pt x="579" y="29"/>
                </a:lnTo>
                <a:lnTo>
                  <a:pt x="602" y="29"/>
                </a:lnTo>
                <a:lnTo>
                  <a:pt x="622" y="29"/>
                </a:lnTo>
                <a:lnTo>
                  <a:pt x="619" y="44"/>
                </a:lnTo>
                <a:lnTo>
                  <a:pt x="613" y="53"/>
                </a:lnTo>
                <a:lnTo>
                  <a:pt x="605" y="62"/>
                </a:lnTo>
                <a:lnTo>
                  <a:pt x="604" y="74"/>
                </a:lnTo>
                <a:lnTo>
                  <a:pt x="608" y="84"/>
                </a:lnTo>
                <a:lnTo>
                  <a:pt x="617" y="87"/>
                </a:lnTo>
                <a:lnTo>
                  <a:pt x="627" y="91"/>
                </a:lnTo>
                <a:lnTo>
                  <a:pt x="631" y="105"/>
                </a:lnTo>
                <a:lnTo>
                  <a:pt x="633" y="316"/>
                </a:lnTo>
              </a:path>
            </a:pathLst>
          </a:custGeom>
          <a:solidFill>
            <a:srgbClr val="66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3738557" y="2332146"/>
            <a:ext cx="1066800" cy="929217"/>
          </a:xfrm>
          <a:custGeom>
            <a:avLst/>
            <a:gdLst>
              <a:gd name="T0" fmla="*/ 2147483647 w 624"/>
              <a:gd name="T1" fmla="*/ 2147483647 h 543"/>
              <a:gd name="T2" fmla="*/ 2147483647 w 624"/>
              <a:gd name="T3" fmla="*/ 2147483647 h 543"/>
              <a:gd name="T4" fmla="*/ 2147483647 w 624"/>
              <a:gd name="T5" fmla="*/ 2147483647 h 543"/>
              <a:gd name="T6" fmla="*/ 2147483647 w 624"/>
              <a:gd name="T7" fmla="*/ 2147483647 h 543"/>
              <a:gd name="T8" fmla="*/ 2147483647 w 624"/>
              <a:gd name="T9" fmla="*/ 2147483647 h 543"/>
              <a:gd name="T10" fmla="*/ 2147483647 w 624"/>
              <a:gd name="T11" fmla="*/ 2147483647 h 543"/>
              <a:gd name="T12" fmla="*/ 2147483647 w 624"/>
              <a:gd name="T13" fmla="*/ 2147483647 h 543"/>
              <a:gd name="T14" fmla="*/ 2147483647 w 624"/>
              <a:gd name="T15" fmla="*/ 2147483647 h 543"/>
              <a:gd name="T16" fmla="*/ 2147483647 w 624"/>
              <a:gd name="T17" fmla="*/ 2147483647 h 543"/>
              <a:gd name="T18" fmla="*/ 2147483647 w 624"/>
              <a:gd name="T19" fmla="*/ 2147483647 h 543"/>
              <a:gd name="T20" fmla="*/ 2147483647 w 624"/>
              <a:gd name="T21" fmla="*/ 2147483647 h 543"/>
              <a:gd name="T22" fmla="*/ 2147483647 w 624"/>
              <a:gd name="T23" fmla="*/ 2147483647 h 543"/>
              <a:gd name="T24" fmla="*/ 2147483647 w 624"/>
              <a:gd name="T25" fmla="*/ 2147483647 h 543"/>
              <a:gd name="T26" fmla="*/ 2147483647 w 624"/>
              <a:gd name="T27" fmla="*/ 2147483647 h 543"/>
              <a:gd name="T28" fmla="*/ 2147483647 w 624"/>
              <a:gd name="T29" fmla="*/ 2147483647 h 543"/>
              <a:gd name="T30" fmla="*/ 2147483647 w 624"/>
              <a:gd name="T31" fmla="*/ 2147483647 h 543"/>
              <a:gd name="T32" fmla="*/ 2147483647 w 624"/>
              <a:gd name="T33" fmla="*/ 2147483647 h 543"/>
              <a:gd name="T34" fmla="*/ 0 w 624"/>
              <a:gd name="T35" fmla="*/ 2147483647 h 543"/>
              <a:gd name="T36" fmla="*/ 2147483647 w 624"/>
              <a:gd name="T37" fmla="*/ 0 h 543"/>
              <a:gd name="T38" fmla="*/ 2147483647 w 624"/>
              <a:gd name="T39" fmla="*/ 0 h 543"/>
              <a:gd name="T40" fmla="*/ 2147483647 w 624"/>
              <a:gd name="T41" fmla="*/ 2147483647 h 543"/>
              <a:gd name="T42" fmla="*/ 2147483647 w 624"/>
              <a:gd name="T43" fmla="*/ 2147483647 h 543"/>
              <a:gd name="T44" fmla="*/ 2147483647 w 624"/>
              <a:gd name="T45" fmla="*/ 2147483647 h 543"/>
              <a:gd name="T46" fmla="*/ 2147483647 w 624"/>
              <a:gd name="T47" fmla="*/ 2147483647 h 543"/>
              <a:gd name="T48" fmla="*/ 2147483647 w 624"/>
              <a:gd name="T49" fmla="*/ 2147483647 h 543"/>
              <a:gd name="T50" fmla="*/ 2147483647 w 624"/>
              <a:gd name="T51" fmla="*/ 2147483647 h 543"/>
              <a:gd name="T52" fmla="*/ 2147483647 w 624"/>
              <a:gd name="T53" fmla="*/ 2147483647 h 543"/>
              <a:gd name="T54" fmla="*/ 2147483647 w 624"/>
              <a:gd name="T55" fmla="*/ 2147483647 h 543"/>
              <a:gd name="T56" fmla="*/ 2147483647 w 624"/>
              <a:gd name="T57" fmla="*/ 2147483647 h 543"/>
              <a:gd name="T58" fmla="*/ 2147483647 w 624"/>
              <a:gd name="T59" fmla="*/ 2147483647 h 543"/>
              <a:gd name="T60" fmla="*/ 2147483647 w 624"/>
              <a:gd name="T61" fmla="*/ 2147483647 h 543"/>
              <a:gd name="T62" fmla="*/ 2147483647 w 624"/>
              <a:gd name="T63" fmla="*/ 2147483647 h 543"/>
              <a:gd name="T64" fmla="*/ 2147483647 w 624"/>
              <a:gd name="T65" fmla="*/ 2147483647 h 543"/>
              <a:gd name="T66" fmla="*/ 2147483647 w 624"/>
              <a:gd name="T67" fmla="*/ 2147483647 h 543"/>
              <a:gd name="T68" fmla="*/ 2147483647 w 624"/>
              <a:gd name="T69" fmla="*/ 2147483647 h 543"/>
              <a:gd name="T70" fmla="*/ 2147483647 w 624"/>
              <a:gd name="T71" fmla="*/ 2147483647 h 543"/>
              <a:gd name="T72" fmla="*/ 2147483647 w 624"/>
              <a:gd name="T73" fmla="*/ 2147483647 h 543"/>
              <a:gd name="T74" fmla="*/ 2147483647 w 624"/>
              <a:gd name="T75" fmla="*/ 2147483647 h 543"/>
              <a:gd name="T76" fmla="*/ 2147483647 w 624"/>
              <a:gd name="T77" fmla="*/ 2147483647 h 543"/>
              <a:gd name="T78" fmla="*/ 2147483647 w 624"/>
              <a:gd name="T79" fmla="*/ 2147483647 h 543"/>
              <a:gd name="T80" fmla="*/ 2147483647 w 624"/>
              <a:gd name="T81" fmla="*/ 2147483647 h 543"/>
              <a:gd name="T82" fmla="*/ 2147483647 w 624"/>
              <a:gd name="T83" fmla="*/ 2147483647 h 543"/>
              <a:gd name="T84" fmla="*/ 2147483647 w 624"/>
              <a:gd name="T85" fmla="*/ 2147483647 h 5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24"/>
              <a:gd name="T130" fmla="*/ 0 h 543"/>
              <a:gd name="T131" fmla="*/ 624 w 624"/>
              <a:gd name="T132" fmla="*/ 543 h 5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24" h="543">
                <a:moveTo>
                  <a:pt x="585" y="543"/>
                </a:moveTo>
                <a:lnTo>
                  <a:pt x="585" y="543"/>
                </a:lnTo>
                <a:lnTo>
                  <a:pt x="563" y="542"/>
                </a:lnTo>
                <a:lnTo>
                  <a:pt x="535" y="539"/>
                </a:lnTo>
                <a:lnTo>
                  <a:pt x="505" y="536"/>
                </a:lnTo>
                <a:lnTo>
                  <a:pt x="471" y="533"/>
                </a:lnTo>
                <a:lnTo>
                  <a:pt x="436" y="528"/>
                </a:lnTo>
                <a:lnTo>
                  <a:pt x="398" y="524"/>
                </a:lnTo>
                <a:lnTo>
                  <a:pt x="358" y="519"/>
                </a:lnTo>
                <a:lnTo>
                  <a:pt x="318" y="513"/>
                </a:lnTo>
                <a:lnTo>
                  <a:pt x="277" y="507"/>
                </a:lnTo>
                <a:lnTo>
                  <a:pt x="235" y="501"/>
                </a:lnTo>
                <a:lnTo>
                  <a:pt x="193" y="495"/>
                </a:lnTo>
                <a:lnTo>
                  <a:pt x="152" y="489"/>
                </a:lnTo>
                <a:lnTo>
                  <a:pt x="113" y="482"/>
                </a:lnTo>
                <a:lnTo>
                  <a:pt x="73" y="475"/>
                </a:lnTo>
                <a:lnTo>
                  <a:pt x="35" y="469"/>
                </a:lnTo>
                <a:lnTo>
                  <a:pt x="0" y="461"/>
                </a:lnTo>
                <a:lnTo>
                  <a:pt x="67" y="0"/>
                </a:lnTo>
                <a:lnTo>
                  <a:pt x="76" y="2"/>
                </a:lnTo>
                <a:lnTo>
                  <a:pt x="91" y="5"/>
                </a:lnTo>
                <a:lnTo>
                  <a:pt x="113" y="8"/>
                </a:lnTo>
                <a:lnTo>
                  <a:pt x="137" y="12"/>
                </a:lnTo>
                <a:lnTo>
                  <a:pt x="167" y="17"/>
                </a:lnTo>
                <a:lnTo>
                  <a:pt x="203" y="23"/>
                </a:lnTo>
                <a:lnTo>
                  <a:pt x="239" y="29"/>
                </a:lnTo>
                <a:lnTo>
                  <a:pt x="279" y="35"/>
                </a:lnTo>
                <a:lnTo>
                  <a:pt x="322" y="43"/>
                </a:lnTo>
                <a:lnTo>
                  <a:pt x="364" y="49"/>
                </a:lnTo>
                <a:lnTo>
                  <a:pt x="410" y="55"/>
                </a:lnTo>
                <a:lnTo>
                  <a:pt x="454" y="61"/>
                </a:lnTo>
                <a:lnTo>
                  <a:pt x="498" y="67"/>
                </a:lnTo>
                <a:lnTo>
                  <a:pt x="541" y="72"/>
                </a:lnTo>
                <a:lnTo>
                  <a:pt x="584" y="77"/>
                </a:lnTo>
                <a:lnTo>
                  <a:pt x="624" y="80"/>
                </a:lnTo>
                <a:lnTo>
                  <a:pt x="620" y="125"/>
                </a:lnTo>
                <a:lnTo>
                  <a:pt x="616" y="179"/>
                </a:lnTo>
                <a:lnTo>
                  <a:pt x="610" y="240"/>
                </a:lnTo>
                <a:lnTo>
                  <a:pt x="604" y="312"/>
                </a:lnTo>
                <a:lnTo>
                  <a:pt x="585" y="543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2938666" y="1399966"/>
            <a:ext cx="916517" cy="1528233"/>
          </a:xfrm>
          <a:custGeom>
            <a:avLst/>
            <a:gdLst>
              <a:gd name="T0" fmla="*/ 2147483647 w 536"/>
              <a:gd name="T1" fmla="*/ 2147483647 h 893"/>
              <a:gd name="T2" fmla="*/ 2147483647 w 536"/>
              <a:gd name="T3" fmla="*/ 2147483647 h 893"/>
              <a:gd name="T4" fmla="*/ 2147483647 w 536"/>
              <a:gd name="T5" fmla="*/ 2147483647 h 893"/>
              <a:gd name="T6" fmla="*/ 2147483647 w 536"/>
              <a:gd name="T7" fmla="*/ 2147483647 h 893"/>
              <a:gd name="T8" fmla="*/ 2147483647 w 536"/>
              <a:gd name="T9" fmla="*/ 2147483647 h 893"/>
              <a:gd name="T10" fmla="*/ 2147483647 w 536"/>
              <a:gd name="T11" fmla="*/ 2147483647 h 893"/>
              <a:gd name="T12" fmla="*/ 2147483647 w 536"/>
              <a:gd name="T13" fmla="*/ 2147483647 h 893"/>
              <a:gd name="T14" fmla="*/ 2147483647 w 536"/>
              <a:gd name="T15" fmla="*/ 2147483647 h 893"/>
              <a:gd name="T16" fmla="*/ 2147483647 w 536"/>
              <a:gd name="T17" fmla="*/ 2147483647 h 893"/>
              <a:gd name="T18" fmla="*/ 2147483647 w 536"/>
              <a:gd name="T19" fmla="*/ 2147483647 h 893"/>
              <a:gd name="T20" fmla="*/ 2147483647 w 536"/>
              <a:gd name="T21" fmla="*/ 2147483647 h 893"/>
              <a:gd name="T22" fmla="*/ 2147483647 w 536"/>
              <a:gd name="T23" fmla="*/ 2147483647 h 893"/>
              <a:gd name="T24" fmla="*/ 2147483647 w 536"/>
              <a:gd name="T25" fmla="*/ 2147483647 h 893"/>
              <a:gd name="T26" fmla="*/ 2147483647 w 536"/>
              <a:gd name="T27" fmla="*/ 2147483647 h 893"/>
              <a:gd name="T28" fmla="*/ 2147483647 w 536"/>
              <a:gd name="T29" fmla="*/ 2147483647 h 893"/>
              <a:gd name="T30" fmla="*/ 2147483647 w 536"/>
              <a:gd name="T31" fmla="*/ 2147483647 h 893"/>
              <a:gd name="T32" fmla="*/ 2147483647 w 536"/>
              <a:gd name="T33" fmla="*/ 2147483647 h 893"/>
              <a:gd name="T34" fmla="*/ 2147483647 w 536"/>
              <a:gd name="T35" fmla="*/ 2147483647 h 893"/>
              <a:gd name="T36" fmla="*/ 2147483647 w 536"/>
              <a:gd name="T37" fmla="*/ 2147483647 h 893"/>
              <a:gd name="T38" fmla="*/ 2147483647 w 536"/>
              <a:gd name="T39" fmla="*/ 2147483647 h 893"/>
              <a:gd name="T40" fmla="*/ 2147483647 w 536"/>
              <a:gd name="T41" fmla="*/ 2147483647 h 893"/>
              <a:gd name="T42" fmla="*/ 2147483647 w 536"/>
              <a:gd name="T43" fmla="*/ 2147483647 h 893"/>
              <a:gd name="T44" fmla="*/ 2147483647 w 536"/>
              <a:gd name="T45" fmla="*/ 2147483647 h 893"/>
              <a:gd name="T46" fmla="*/ 2147483647 w 536"/>
              <a:gd name="T47" fmla="*/ 2147483647 h 893"/>
              <a:gd name="T48" fmla="*/ 2147483647 w 536"/>
              <a:gd name="T49" fmla="*/ 2147483647 h 893"/>
              <a:gd name="T50" fmla="*/ 2147483647 w 536"/>
              <a:gd name="T51" fmla="*/ 2147483647 h 893"/>
              <a:gd name="T52" fmla="*/ 2147483647 w 536"/>
              <a:gd name="T53" fmla="*/ 2147483647 h 893"/>
              <a:gd name="T54" fmla="*/ 2147483647 w 536"/>
              <a:gd name="T55" fmla="*/ 2147483647 h 893"/>
              <a:gd name="T56" fmla="*/ 2147483647 w 536"/>
              <a:gd name="T57" fmla="*/ 2147483647 h 893"/>
              <a:gd name="T58" fmla="*/ 2147483647 w 536"/>
              <a:gd name="T59" fmla="*/ 2147483647 h 893"/>
              <a:gd name="T60" fmla="*/ 2147483647 w 536"/>
              <a:gd name="T61" fmla="*/ 2147483647 h 893"/>
              <a:gd name="T62" fmla="*/ 2147483647 w 536"/>
              <a:gd name="T63" fmla="*/ 2147483647 h 893"/>
              <a:gd name="T64" fmla="*/ 2147483647 w 536"/>
              <a:gd name="T65" fmla="*/ 2147483647 h 893"/>
              <a:gd name="T66" fmla="*/ 2147483647 w 536"/>
              <a:gd name="T67" fmla="*/ 2147483647 h 893"/>
              <a:gd name="T68" fmla="*/ 2147483647 w 536"/>
              <a:gd name="T69" fmla="*/ 2147483647 h 893"/>
              <a:gd name="T70" fmla="*/ 2147483647 w 536"/>
              <a:gd name="T71" fmla="*/ 2147483647 h 893"/>
              <a:gd name="T72" fmla="*/ 2147483647 w 536"/>
              <a:gd name="T73" fmla="*/ 2147483647 h 893"/>
              <a:gd name="T74" fmla="*/ 2147483647 w 536"/>
              <a:gd name="T75" fmla="*/ 2147483647 h 893"/>
              <a:gd name="T76" fmla="*/ 2147483647 w 536"/>
              <a:gd name="T77" fmla="*/ 2147483647 h 893"/>
              <a:gd name="T78" fmla="*/ 2147483647 w 536"/>
              <a:gd name="T79" fmla="*/ 2147483647 h 893"/>
              <a:gd name="T80" fmla="*/ 2147483647 w 536"/>
              <a:gd name="T81" fmla="*/ 2147483647 h 893"/>
              <a:gd name="T82" fmla="*/ 2147483647 w 536"/>
              <a:gd name="T83" fmla="*/ 2147483647 h 893"/>
              <a:gd name="T84" fmla="*/ 2147483647 w 536"/>
              <a:gd name="T85" fmla="*/ 2147483647 h 893"/>
              <a:gd name="T86" fmla="*/ 2147483647 w 536"/>
              <a:gd name="T87" fmla="*/ 2147483647 h 893"/>
              <a:gd name="T88" fmla="*/ 2147483647 w 536"/>
              <a:gd name="T89" fmla="*/ 2147483647 h 893"/>
              <a:gd name="T90" fmla="*/ 0 w 536"/>
              <a:gd name="T91" fmla="*/ 2147483647 h 8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6"/>
              <a:gd name="T139" fmla="*/ 0 h 893"/>
              <a:gd name="T140" fmla="*/ 536 w 536"/>
              <a:gd name="T141" fmla="*/ 893 h 8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6" h="893">
                <a:moveTo>
                  <a:pt x="491" y="893"/>
                </a:moveTo>
                <a:lnTo>
                  <a:pt x="536" y="584"/>
                </a:lnTo>
                <a:lnTo>
                  <a:pt x="528" y="584"/>
                </a:lnTo>
                <a:lnTo>
                  <a:pt x="524" y="578"/>
                </a:lnTo>
                <a:lnTo>
                  <a:pt x="519" y="575"/>
                </a:lnTo>
                <a:lnTo>
                  <a:pt x="511" y="577"/>
                </a:lnTo>
                <a:lnTo>
                  <a:pt x="504" y="588"/>
                </a:lnTo>
                <a:lnTo>
                  <a:pt x="501" y="594"/>
                </a:lnTo>
                <a:lnTo>
                  <a:pt x="493" y="591"/>
                </a:lnTo>
                <a:lnTo>
                  <a:pt x="487" y="584"/>
                </a:lnTo>
                <a:lnTo>
                  <a:pt x="482" y="584"/>
                </a:lnTo>
                <a:lnTo>
                  <a:pt x="475" y="584"/>
                </a:lnTo>
                <a:lnTo>
                  <a:pt x="464" y="583"/>
                </a:lnTo>
                <a:lnTo>
                  <a:pt x="452" y="583"/>
                </a:lnTo>
                <a:lnTo>
                  <a:pt x="441" y="586"/>
                </a:lnTo>
                <a:lnTo>
                  <a:pt x="430" y="586"/>
                </a:lnTo>
                <a:lnTo>
                  <a:pt x="418" y="584"/>
                </a:lnTo>
                <a:lnTo>
                  <a:pt x="406" y="584"/>
                </a:lnTo>
                <a:lnTo>
                  <a:pt x="397" y="589"/>
                </a:lnTo>
                <a:lnTo>
                  <a:pt x="395" y="591"/>
                </a:lnTo>
                <a:lnTo>
                  <a:pt x="395" y="592"/>
                </a:lnTo>
                <a:lnTo>
                  <a:pt x="394" y="594"/>
                </a:lnTo>
                <a:lnTo>
                  <a:pt x="382" y="581"/>
                </a:lnTo>
                <a:lnTo>
                  <a:pt x="379" y="563"/>
                </a:lnTo>
                <a:lnTo>
                  <a:pt x="376" y="546"/>
                </a:lnTo>
                <a:lnTo>
                  <a:pt x="366" y="536"/>
                </a:lnTo>
                <a:lnTo>
                  <a:pt x="362" y="533"/>
                </a:lnTo>
                <a:lnTo>
                  <a:pt x="357" y="531"/>
                </a:lnTo>
                <a:lnTo>
                  <a:pt x="353" y="531"/>
                </a:lnTo>
                <a:lnTo>
                  <a:pt x="348" y="534"/>
                </a:lnTo>
                <a:lnTo>
                  <a:pt x="347" y="501"/>
                </a:lnTo>
                <a:lnTo>
                  <a:pt x="340" y="479"/>
                </a:lnTo>
                <a:lnTo>
                  <a:pt x="336" y="462"/>
                </a:lnTo>
                <a:lnTo>
                  <a:pt x="334" y="447"/>
                </a:lnTo>
                <a:lnTo>
                  <a:pt x="333" y="436"/>
                </a:lnTo>
                <a:lnTo>
                  <a:pt x="328" y="427"/>
                </a:lnTo>
                <a:lnTo>
                  <a:pt x="322" y="426"/>
                </a:lnTo>
                <a:lnTo>
                  <a:pt x="311" y="432"/>
                </a:lnTo>
                <a:lnTo>
                  <a:pt x="301" y="436"/>
                </a:lnTo>
                <a:lnTo>
                  <a:pt x="287" y="433"/>
                </a:lnTo>
                <a:lnTo>
                  <a:pt x="279" y="424"/>
                </a:lnTo>
                <a:lnTo>
                  <a:pt x="283" y="412"/>
                </a:lnTo>
                <a:lnTo>
                  <a:pt x="290" y="406"/>
                </a:lnTo>
                <a:lnTo>
                  <a:pt x="298" y="401"/>
                </a:lnTo>
                <a:lnTo>
                  <a:pt x="302" y="397"/>
                </a:lnTo>
                <a:lnTo>
                  <a:pt x="298" y="394"/>
                </a:lnTo>
                <a:lnTo>
                  <a:pt x="296" y="385"/>
                </a:lnTo>
                <a:lnTo>
                  <a:pt x="296" y="371"/>
                </a:lnTo>
                <a:lnTo>
                  <a:pt x="299" y="353"/>
                </a:lnTo>
                <a:lnTo>
                  <a:pt x="305" y="336"/>
                </a:lnTo>
                <a:lnTo>
                  <a:pt x="315" y="324"/>
                </a:lnTo>
                <a:lnTo>
                  <a:pt x="322" y="313"/>
                </a:lnTo>
                <a:lnTo>
                  <a:pt x="324" y="305"/>
                </a:lnTo>
                <a:lnTo>
                  <a:pt x="315" y="304"/>
                </a:lnTo>
                <a:lnTo>
                  <a:pt x="307" y="301"/>
                </a:lnTo>
                <a:lnTo>
                  <a:pt x="301" y="295"/>
                </a:lnTo>
                <a:lnTo>
                  <a:pt x="295" y="287"/>
                </a:lnTo>
                <a:lnTo>
                  <a:pt x="287" y="282"/>
                </a:lnTo>
                <a:lnTo>
                  <a:pt x="278" y="243"/>
                </a:lnTo>
                <a:lnTo>
                  <a:pt x="263" y="220"/>
                </a:lnTo>
                <a:lnTo>
                  <a:pt x="249" y="206"/>
                </a:lnTo>
                <a:lnTo>
                  <a:pt x="243" y="189"/>
                </a:lnTo>
                <a:lnTo>
                  <a:pt x="243" y="169"/>
                </a:lnTo>
                <a:lnTo>
                  <a:pt x="238" y="157"/>
                </a:lnTo>
                <a:lnTo>
                  <a:pt x="232" y="148"/>
                </a:lnTo>
                <a:lnTo>
                  <a:pt x="229" y="136"/>
                </a:lnTo>
                <a:lnTo>
                  <a:pt x="234" y="108"/>
                </a:lnTo>
                <a:lnTo>
                  <a:pt x="243" y="69"/>
                </a:lnTo>
                <a:lnTo>
                  <a:pt x="250" y="32"/>
                </a:lnTo>
                <a:lnTo>
                  <a:pt x="254" y="15"/>
                </a:lnTo>
                <a:lnTo>
                  <a:pt x="244" y="12"/>
                </a:lnTo>
                <a:lnTo>
                  <a:pt x="234" y="11"/>
                </a:lnTo>
                <a:lnTo>
                  <a:pt x="225" y="8"/>
                </a:lnTo>
                <a:lnTo>
                  <a:pt x="215" y="6"/>
                </a:lnTo>
                <a:lnTo>
                  <a:pt x="206" y="5"/>
                </a:lnTo>
                <a:lnTo>
                  <a:pt x="197" y="3"/>
                </a:lnTo>
                <a:lnTo>
                  <a:pt x="189" y="2"/>
                </a:lnTo>
                <a:lnTo>
                  <a:pt x="183" y="0"/>
                </a:lnTo>
                <a:lnTo>
                  <a:pt x="109" y="331"/>
                </a:lnTo>
                <a:lnTo>
                  <a:pt x="112" y="339"/>
                </a:lnTo>
                <a:lnTo>
                  <a:pt x="116" y="346"/>
                </a:lnTo>
                <a:lnTo>
                  <a:pt x="118" y="353"/>
                </a:lnTo>
                <a:lnTo>
                  <a:pt x="119" y="356"/>
                </a:lnTo>
                <a:lnTo>
                  <a:pt x="122" y="359"/>
                </a:lnTo>
                <a:lnTo>
                  <a:pt x="125" y="360"/>
                </a:lnTo>
                <a:lnTo>
                  <a:pt x="127" y="363"/>
                </a:lnTo>
                <a:lnTo>
                  <a:pt x="130" y="372"/>
                </a:lnTo>
                <a:lnTo>
                  <a:pt x="128" y="392"/>
                </a:lnTo>
                <a:lnTo>
                  <a:pt x="118" y="409"/>
                </a:lnTo>
                <a:lnTo>
                  <a:pt x="106" y="427"/>
                </a:lnTo>
                <a:lnTo>
                  <a:pt x="98" y="443"/>
                </a:lnTo>
                <a:lnTo>
                  <a:pt x="84" y="456"/>
                </a:lnTo>
                <a:lnTo>
                  <a:pt x="74" y="469"/>
                </a:lnTo>
                <a:lnTo>
                  <a:pt x="66" y="479"/>
                </a:lnTo>
                <a:lnTo>
                  <a:pt x="60" y="488"/>
                </a:lnTo>
                <a:lnTo>
                  <a:pt x="55" y="496"/>
                </a:lnTo>
                <a:lnTo>
                  <a:pt x="51" y="502"/>
                </a:lnTo>
                <a:lnTo>
                  <a:pt x="48" y="507"/>
                </a:lnTo>
                <a:lnTo>
                  <a:pt x="43" y="511"/>
                </a:lnTo>
                <a:lnTo>
                  <a:pt x="43" y="523"/>
                </a:lnTo>
                <a:lnTo>
                  <a:pt x="51" y="533"/>
                </a:lnTo>
                <a:lnTo>
                  <a:pt x="60" y="540"/>
                </a:lnTo>
                <a:lnTo>
                  <a:pt x="61" y="549"/>
                </a:lnTo>
                <a:lnTo>
                  <a:pt x="58" y="560"/>
                </a:lnTo>
                <a:lnTo>
                  <a:pt x="52" y="568"/>
                </a:lnTo>
                <a:lnTo>
                  <a:pt x="46" y="575"/>
                </a:lnTo>
                <a:lnTo>
                  <a:pt x="42" y="583"/>
                </a:lnTo>
                <a:lnTo>
                  <a:pt x="34" y="620"/>
                </a:lnTo>
                <a:lnTo>
                  <a:pt x="19" y="687"/>
                </a:lnTo>
                <a:lnTo>
                  <a:pt x="6" y="754"/>
                </a:lnTo>
                <a:lnTo>
                  <a:pt x="0" y="783"/>
                </a:lnTo>
                <a:lnTo>
                  <a:pt x="491" y="893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5950799" y="3370795"/>
            <a:ext cx="1013883" cy="899583"/>
          </a:xfrm>
          <a:custGeom>
            <a:avLst/>
            <a:gdLst>
              <a:gd name="T0" fmla="*/ 2147483647 w 593"/>
              <a:gd name="T1" fmla="*/ 2147483647 h 526"/>
              <a:gd name="T2" fmla="*/ 2147483647 w 593"/>
              <a:gd name="T3" fmla="*/ 2147483647 h 526"/>
              <a:gd name="T4" fmla="*/ 2147483647 w 593"/>
              <a:gd name="T5" fmla="*/ 2147483647 h 526"/>
              <a:gd name="T6" fmla="*/ 0 w 593"/>
              <a:gd name="T7" fmla="*/ 2147483647 h 526"/>
              <a:gd name="T8" fmla="*/ 2147483647 w 593"/>
              <a:gd name="T9" fmla="*/ 2147483647 h 526"/>
              <a:gd name="T10" fmla="*/ 2147483647 w 593"/>
              <a:gd name="T11" fmla="*/ 2147483647 h 526"/>
              <a:gd name="T12" fmla="*/ 2147483647 w 593"/>
              <a:gd name="T13" fmla="*/ 2147483647 h 526"/>
              <a:gd name="T14" fmla="*/ 2147483647 w 593"/>
              <a:gd name="T15" fmla="*/ 2147483647 h 526"/>
              <a:gd name="T16" fmla="*/ 2147483647 w 593"/>
              <a:gd name="T17" fmla="*/ 0 h 526"/>
              <a:gd name="T18" fmla="*/ 2147483647 w 593"/>
              <a:gd name="T19" fmla="*/ 2147483647 h 526"/>
              <a:gd name="T20" fmla="*/ 2147483647 w 593"/>
              <a:gd name="T21" fmla="*/ 2147483647 h 526"/>
              <a:gd name="T22" fmla="*/ 2147483647 w 593"/>
              <a:gd name="T23" fmla="*/ 2147483647 h 526"/>
              <a:gd name="T24" fmla="*/ 2147483647 w 593"/>
              <a:gd name="T25" fmla="*/ 2147483647 h 526"/>
              <a:gd name="T26" fmla="*/ 2147483647 w 593"/>
              <a:gd name="T27" fmla="*/ 2147483647 h 526"/>
              <a:gd name="T28" fmla="*/ 2147483647 w 593"/>
              <a:gd name="T29" fmla="*/ 2147483647 h 526"/>
              <a:gd name="T30" fmla="*/ 2147483647 w 593"/>
              <a:gd name="T31" fmla="*/ 2147483647 h 526"/>
              <a:gd name="T32" fmla="*/ 2147483647 w 593"/>
              <a:gd name="T33" fmla="*/ 2147483647 h 526"/>
              <a:gd name="T34" fmla="*/ 2147483647 w 593"/>
              <a:gd name="T35" fmla="*/ 2147483647 h 526"/>
              <a:gd name="T36" fmla="*/ 2147483647 w 593"/>
              <a:gd name="T37" fmla="*/ 2147483647 h 526"/>
              <a:gd name="T38" fmla="*/ 2147483647 w 593"/>
              <a:gd name="T39" fmla="*/ 2147483647 h 526"/>
              <a:gd name="T40" fmla="*/ 2147483647 w 593"/>
              <a:gd name="T41" fmla="*/ 2147483647 h 526"/>
              <a:gd name="T42" fmla="*/ 2147483647 w 593"/>
              <a:gd name="T43" fmla="*/ 2147483647 h 526"/>
              <a:gd name="T44" fmla="*/ 2147483647 w 593"/>
              <a:gd name="T45" fmla="*/ 2147483647 h 526"/>
              <a:gd name="T46" fmla="*/ 2147483647 w 593"/>
              <a:gd name="T47" fmla="*/ 2147483647 h 526"/>
              <a:gd name="T48" fmla="*/ 2147483647 w 593"/>
              <a:gd name="T49" fmla="*/ 2147483647 h 526"/>
              <a:gd name="T50" fmla="*/ 2147483647 w 593"/>
              <a:gd name="T51" fmla="*/ 2147483647 h 526"/>
              <a:gd name="T52" fmla="*/ 2147483647 w 593"/>
              <a:gd name="T53" fmla="*/ 2147483647 h 526"/>
              <a:gd name="T54" fmla="*/ 2147483647 w 593"/>
              <a:gd name="T55" fmla="*/ 2147483647 h 526"/>
              <a:gd name="T56" fmla="*/ 2147483647 w 593"/>
              <a:gd name="T57" fmla="*/ 2147483647 h 526"/>
              <a:gd name="T58" fmla="*/ 2147483647 w 593"/>
              <a:gd name="T59" fmla="*/ 2147483647 h 526"/>
              <a:gd name="T60" fmla="*/ 2147483647 w 593"/>
              <a:gd name="T61" fmla="*/ 2147483647 h 526"/>
              <a:gd name="T62" fmla="*/ 2147483647 w 593"/>
              <a:gd name="T63" fmla="*/ 2147483647 h 526"/>
              <a:gd name="T64" fmla="*/ 2147483647 w 593"/>
              <a:gd name="T65" fmla="*/ 2147483647 h 526"/>
              <a:gd name="T66" fmla="*/ 2147483647 w 593"/>
              <a:gd name="T67" fmla="*/ 2147483647 h 526"/>
              <a:gd name="T68" fmla="*/ 2147483647 w 593"/>
              <a:gd name="T69" fmla="*/ 2147483647 h 526"/>
              <a:gd name="T70" fmla="*/ 2147483647 w 593"/>
              <a:gd name="T71" fmla="*/ 2147483647 h 526"/>
              <a:gd name="T72" fmla="*/ 2147483647 w 593"/>
              <a:gd name="T73" fmla="*/ 2147483647 h 526"/>
              <a:gd name="T74" fmla="*/ 2147483647 w 593"/>
              <a:gd name="T75" fmla="*/ 2147483647 h 526"/>
              <a:gd name="T76" fmla="*/ 2147483647 w 593"/>
              <a:gd name="T77" fmla="*/ 2147483647 h 526"/>
              <a:gd name="T78" fmla="*/ 2147483647 w 593"/>
              <a:gd name="T79" fmla="*/ 2147483647 h 526"/>
              <a:gd name="T80" fmla="*/ 2147483647 w 593"/>
              <a:gd name="T81" fmla="*/ 2147483647 h 526"/>
              <a:gd name="T82" fmla="*/ 2147483647 w 593"/>
              <a:gd name="T83" fmla="*/ 2147483647 h 526"/>
              <a:gd name="T84" fmla="*/ 2147483647 w 593"/>
              <a:gd name="T85" fmla="*/ 2147483647 h 526"/>
              <a:gd name="T86" fmla="*/ 2147483647 w 593"/>
              <a:gd name="T87" fmla="*/ 2147483647 h 526"/>
              <a:gd name="T88" fmla="*/ 2147483647 w 593"/>
              <a:gd name="T89" fmla="*/ 2147483647 h 526"/>
              <a:gd name="T90" fmla="*/ 2147483647 w 593"/>
              <a:gd name="T91" fmla="*/ 2147483647 h 5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3"/>
              <a:gd name="T139" fmla="*/ 0 h 526"/>
              <a:gd name="T140" fmla="*/ 593 w 593"/>
              <a:gd name="T141" fmla="*/ 526 h 52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3" h="526">
                <a:moveTo>
                  <a:pt x="21" y="58"/>
                </a:moveTo>
                <a:lnTo>
                  <a:pt x="21" y="58"/>
                </a:lnTo>
                <a:lnTo>
                  <a:pt x="18" y="51"/>
                </a:lnTo>
                <a:lnTo>
                  <a:pt x="12" y="47"/>
                </a:lnTo>
                <a:lnTo>
                  <a:pt x="8" y="39"/>
                </a:lnTo>
                <a:lnTo>
                  <a:pt x="6" y="30"/>
                </a:lnTo>
                <a:lnTo>
                  <a:pt x="6" y="24"/>
                </a:lnTo>
                <a:lnTo>
                  <a:pt x="6" y="18"/>
                </a:lnTo>
                <a:lnTo>
                  <a:pt x="3" y="15"/>
                </a:lnTo>
                <a:lnTo>
                  <a:pt x="0" y="12"/>
                </a:lnTo>
                <a:lnTo>
                  <a:pt x="31" y="12"/>
                </a:lnTo>
                <a:lnTo>
                  <a:pt x="63" y="12"/>
                </a:lnTo>
                <a:lnTo>
                  <a:pt x="92" y="12"/>
                </a:lnTo>
                <a:lnTo>
                  <a:pt x="122" y="12"/>
                </a:lnTo>
                <a:lnTo>
                  <a:pt x="150" y="10"/>
                </a:lnTo>
                <a:lnTo>
                  <a:pt x="177" y="9"/>
                </a:lnTo>
                <a:lnTo>
                  <a:pt x="203" y="9"/>
                </a:lnTo>
                <a:lnTo>
                  <a:pt x="229" y="7"/>
                </a:lnTo>
                <a:lnTo>
                  <a:pt x="252" y="6"/>
                </a:lnTo>
                <a:lnTo>
                  <a:pt x="272" y="4"/>
                </a:lnTo>
                <a:lnTo>
                  <a:pt x="291" y="3"/>
                </a:lnTo>
                <a:lnTo>
                  <a:pt x="308" y="3"/>
                </a:lnTo>
                <a:lnTo>
                  <a:pt x="322" y="1"/>
                </a:lnTo>
                <a:lnTo>
                  <a:pt x="334" y="0"/>
                </a:lnTo>
                <a:lnTo>
                  <a:pt x="342" y="0"/>
                </a:lnTo>
                <a:lnTo>
                  <a:pt x="348" y="0"/>
                </a:lnTo>
                <a:lnTo>
                  <a:pt x="352" y="7"/>
                </a:lnTo>
                <a:lnTo>
                  <a:pt x="359" y="13"/>
                </a:lnTo>
                <a:lnTo>
                  <a:pt x="363" y="21"/>
                </a:lnTo>
                <a:lnTo>
                  <a:pt x="368" y="27"/>
                </a:lnTo>
                <a:lnTo>
                  <a:pt x="368" y="59"/>
                </a:lnTo>
                <a:lnTo>
                  <a:pt x="375" y="85"/>
                </a:lnTo>
                <a:lnTo>
                  <a:pt x="386" y="105"/>
                </a:lnTo>
                <a:lnTo>
                  <a:pt x="400" y="120"/>
                </a:lnTo>
                <a:lnTo>
                  <a:pt x="415" y="134"/>
                </a:lnTo>
                <a:lnTo>
                  <a:pt x="427" y="144"/>
                </a:lnTo>
                <a:lnTo>
                  <a:pt x="436" y="157"/>
                </a:lnTo>
                <a:lnTo>
                  <a:pt x="441" y="169"/>
                </a:lnTo>
                <a:lnTo>
                  <a:pt x="439" y="183"/>
                </a:lnTo>
                <a:lnTo>
                  <a:pt x="442" y="192"/>
                </a:lnTo>
                <a:lnTo>
                  <a:pt x="447" y="195"/>
                </a:lnTo>
                <a:lnTo>
                  <a:pt x="456" y="192"/>
                </a:lnTo>
                <a:lnTo>
                  <a:pt x="468" y="187"/>
                </a:lnTo>
                <a:lnTo>
                  <a:pt x="478" y="186"/>
                </a:lnTo>
                <a:lnTo>
                  <a:pt x="485" y="192"/>
                </a:lnTo>
                <a:lnTo>
                  <a:pt x="491" y="204"/>
                </a:lnTo>
                <a:lnTo>
                  <a:pt x="493" y="225"/>
                </a:lnTo>
                <a:lnTo>
                  <a:pt x="487" y="238"/>
                </a:lnTo>
                <a:lnTo>
                  <a:pt x="479" y="248"/>
                </a:lnTo>
                <a:lnTo>
                  <a:pt x="476" y="262"/>
                </a:lnTo>
                <a:lnTo>
                  <a:pt x="481" y="274"/>
                </a:lnTo>
                <a:lnTo>
                  <a:pt x="488" y="283"/>
                </a:lnTo>
                <a:lnTo>
                  <a:pt x="497" y="289"/>
                </a:lnTo>
                <a:lnTo>
                  <a:pt x="507" y="296"/>
                </a:lnTo>
                <a:lnTo>
                  <a:pt x="517" y="299"/>
                </a:lnTo>
                <a:lnTo>
                  <a:pt x="525" y="303"/>
                </a:lnTo>
                <a:lnTo>
                  <a:pt x="532" y="306"/>
                </a:lnTo>
                <a:lnTo>
                  <a:pt x="536" y="311"/>
                </a:lnTo>
                <a:lnTo>
                  <a:pt x="543" y="321"/>
                </a:lnTo>
                <a:lnTo>
                  <a:pt x="552" y="329"/>
                </a:lnTo>
                <a:lnTo>
                  <a:pt x="558" y="338"/>
                </a:lnTo>
                <a:lnTo>
                  <a:pt x="558" y="352"/>
                </a:lnTo>
                <a:lnTo>
                  <a:pt x="560" y="367"/>
                </a:lnTo>
                <a:lnTo>
                  <a:pt x="557" y="370"/>
                </a:lnTo>
                <a:lnTo>
                  <a:pt x="554" y="372"/>
                </a:lnTo>
                <a:lnTo>
                  <a:pt x="554" y="376"/>
                </a:lnTo>
                <a:lnTo>
                  <a:pt x="560" y="387"/>
                </a:lnTo>
                <a:lnTo>
                  <a:pt x="569" y="399"/>
                </a:lnTo>
                <a:lnTo>
                  <a:pt x="578" y="407"/>
                </a:lnTo>
                <a:lnTo>
                  <a:pt x="584" y="401"/>
                </a:lnTo>
                <a:lnTo>
                  <a:pt x="584" y="398"/>
                </a:lnTo>
                <a:lnTo>
                  <a:pt x="584" y="396"/>
                </a:lnTo>
                <a:lnTo>
                  <a:pt x="586" y="401"/>
                </a:lnTo>
                <a:lnTo>
                  <a:pt x="590" y="410"/>
                </a:lnTo>
                <a:lnTo>
                  <a:pt x="590" y="422"/>
                </a:lnTo>
                <a:lnTo>
                  <a:pt x="593" y="436"/>
                </a:lnTo>
                <a:lnTo>
                  <a:pt x="590" y="448"/>
                </a:lnTo>
                <a:lnTo>
                  <a:pt x="572" y="450"/>
                </a:lnTo>
                <a:lnTo>
                  <a:pt x="572" y="454"/>
                </a:lnTo>
                <a:lnTo>
                  <a:pt x="569" y="456"/>
                </a:lnTo>
                <a:lnTo>
                  <a:pt x="565" y="456"/>
                </a:lnTo>
                <a:lnTo>
                  <a:pt x="557" y="456"/>
                </a:lnTo>
                <a:lnTo>
                  <a:pt x="552" y="456"/>
                </a:lnTo>
                <a:lnTo>
                  <a:pt x="557" y="462"/>
                </a:lnTo>
                <a:lnTo>
                  <a:pt x="561" y="469"/>
                </a:lnTo>
                <a:lnTo>
                  <a:pt x="558" y="477"/>
                </a:lnTo>
                <a:lnTo>
                  <a:pt x="554" y="491"/>
                </a:lnTo>
                <a:lnTo>
                  <a:pt x="555" y="505"/>
                </a:lnTo>
                <a:lnTo>
                  <a:pt x="557" y="517"/>
                </a:lnTo>
                <a:lnTo>
                  <a:pt x="551" y="526"/>
                </a:lnTo>
                <a:lnTo>
                  <a:pt x="487" y="526"/>
                </a:lnTo>
                <a:lnTo>
                  <a:pt x="503" y="508"/>
                </a:lnTo>
                <a:lnTo>
                  <a:pt x="513" y="497"/>
                </a:lnTo>
                <a:lnTo>
                  <a:pt x="516" y="491"/>
                </a:lnTo>
                <a:lnTo>
                  <a:pt x="514" y="488"/>
                </a:lnTo>
                <a:lnTo>
                  <a:pt x="511" y="486"/>
                </a:lnTo>
                <a:lnTo>
                  <a:pt x="508" y="485"/>
                </a:lnTo>
                <a:lnTo>
                  <a:pt x="507" y="479"/>
                </a:lnTo>
                <a:lnTo>
                  <a:pt x="510" y="469"/>
                </a:lnTo>
                <a:lnTo>
                  <a:pt x="102" y="474"/>
                </a:lnTo>
                <a:lnTo>
                  <a:pt x="99" y="193"/>
                </a:lnTo>
                <a:lnTo>
                  <a:pt x="98" y="180"/>
                </a:lnTo>
                <a:lnTo>
                  <a:pt x="89" y="170"/>
                </a:lnTo>
                <a:lnTo>
                  <a:pt x="81" y="163"/>
                </a:lnTo>
                <a:lnTo>
                  <a:pt x="76" y="155"/>
                </a:lnTo>
                <a:lnTo>
                  <a:pt x="72" y="144"/>
                </a:lnTo>
                <a:lnTo>
                  <a:pt x="66" y="137"/>
                </a:lnTo>
                <a:lnTo>
                  <a:pt x="60" y="131"/>
                </a:lnTo>
                <a:lnTo>
                  <a:pt x="61" y="125"/>
                </a:lnTo>
                <a:lnTo>
                  <a:pt x="67" y="112"/>
                </a:lnTo>
                <a:lnTo>
                  <a:pt x="69" y="102"/>
                </a:lnTo>
                <a:lnTo>
                  <a:pt x="64" y="96"/>
                </a:lnTo>
                <a:lnTo>
                  <a:pt x="52" y="94"/>
                </a:lnTo>
                <a:lnTo>
                  <a:pt x="43" y="91"/>
                </a:lnTo>
                <a:lnTo>
                  <a:pt x="38" y="83"/>
                </a:lnTo>
                <a:lnTo>
                  <a:pt x="34" y="74"/>
                </a:lnTo>
                <a:lnTo>
                  <a:pt x="26" y="71"/>
                </a:lnTo>
                <a:lnTo>
                  <a:pt x="21" y="58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5839887" y="2792307"/>
            <a:ext cx="931333" cy="626533"/>
          </a:xfrm>
          <a:custGeom>
            <a:avLst/>
            <a:gdLst>
              <a:gd name="T0" fmla="*/ 2147483647 w 545"/>
              <a:gd name="T1" fmla="*/ 2147483647 h 367"/>
              <a:gd name="T2" fmla="*/ 2147483647 w 545"/>
              <a:gd name="T3" fmla="*/ 2147483647 h 367"/>
              <a:gd name="T4" fmla="*/ 2147483647 w 545"/>
              <a:gd name="T5" fmla="*/ 2147483647 h 367"/>
              <a:gd name="T6" fmla="*/ 2147483647 w 545"/>
              <a:gd name="T7" fmla="*/ 2147483647 h 367"/>
              <a:gd name="T8" fmla="*/ 2147483647 w 545"/>
              <a:gd name="T9" fmla="*/ 2147483647 h 367"/>
              <a:gd name="T10" fmla="*/ 2147483647 w 545"/>
              <a:gd name="T11" fmla="*/ 2147483647 h 367"/>
              <a:gd name="T12" fmla="*/ 2147483647 w 545"/>
              <a:gd name="T13" fmla="*/ 2147483647 h 367"/>
              <a:gd name="T14" fmla="*/ 2147483647 w 545"/>
              <a:gd name="T15" fmla="*/ 2147483647 h 367"/>
              <a:gd name="T16" fmla="*/ 2147483647 w 545"/>
              <a:gd name="T17" fmla="*/ 2147483647 h 367"/>
              <a:gd name="T18" fmla="*/ 2147483647 w 545"/>
              <a:gd name="T19" fmla="*/ 2147483647 h 367"/>
              <a:gd name="T20" fmla="*/ 2147483647 w 545"/>
              <a:gd name="T21" fmla="*/ 2147483647 h 367"/>
              <a:gd name="T22" fmla="*/ 2147483647 w 545"/>
              <a:gd name="T23" fmla="*/ 2147483647 h 367"/>
              <a:gd name="T24" fmla="*/ 2147483647 w 545"/>
              <a:gd name="T25" fmla="*/ 2147483647 h 367"/>
              <a:gd name="T26" fmla="*/ 2147483647 w 545"/>
              <a:gd name="T27" fmla="*/ 2147483647 h 367"/>
              <a:gd name="T28" fmla="*/ 2147483647 w 545"/>
              <a:gd name="T29" fmla="*/ 2147483647 h 367"/>
              <a:gd name="T30" fmla="*/ 2147483647 w 545"/>
              <a:gd name="T31" fmla="*/ 2147483647 h 367"/>
              <a:gd name="T32" fmla="*/ 0 w 545"/>
              <a:gd name="T33" fmla="*/ 2147483647 h 367"/>
              <a:gd name="T34" fmla="*/ 2147483647 w 545"/>
              <a:gd name="T35" fmla="*/ 2147483647 h 367"/>
              <a:gd name="T36" fmla="*/ 2147483647 w 545"/>
              <a:gd name="T37" fmla="*/ 2147483647 h 367"/>
              <a:gd name="T38" fmla="*/ 2147483647 w 545"/>
              <a:gd name="T39" fmla="*/ 2147483647 h 367"/>
              <a:gd name="T40" fmla="*/ 2147483647 w 545"/>
              <a:gd name="T41" fmla="*/ 2147483647 h 367"/>
              <a:gd name="T42" fmla="*/ 2147483647 w 545"/>
              <a:gd name="T43" fmla="*/ 2147483647 h 367"/>
              <a:gd name="T44" fmla="*/ 2147483647 w 545"/>
              <a:gd name="T45" fmla="*/ 2147483647 h 367"/>
              <a:gd name="T46" fmla="*/ 2147483647 w 545"/>
              <a:gd name="T47" fmla="*/ 2147483647 h 367"/>
              <a:gd name="T48" fmla="*/ 2147483647 w 545"/>
              <a:gd name="T49" fmla="*/ 2147483647 h 367"/>
              <a:gd name="T50" fmla="*/ 2147483647 w 545"/>
              <a:gd name="T51" fmla="*/ 2147483647 h 367"/>
              <a:gd name="T52" fmla="*/ 2147483647 w 545"/>
              <a:gd name="T53" fmla="*/ 2147483647 h 367"/>
              <a:gd name="T54" fmla="*/ 2147483647 w 545"/>
              <a:gd name="T55" fmla="*/ 0 h 367"/>
              <a:gd name="T56" fmla="*/ 2147483647 w 545"/>
              <a:gd name="T57" fmla="*/ 2147483647 h 367"/>
              <a:gd name="T58" fmla="*/ 2147483647 w 545"/>
              <a:gd name="T59" fmla="*/ 2147483647 h 367"/>
              <a:gd name="T60" fmla="*/ 2147483647 w 545"/>
              <a:gd name="T61" fmla="*/ 2147483647 h 367"/>
              <a:gd name="T62" fmla="*/ 2147483647 w 545"/>
              <a:gd name="T63" fmla="*/ 2147483647 h 367"/>
              <a:gd name="T64" fmla="*/ 2147483647 w 545"/>
              <a:gd name="T65" fmla="*/ 2147483647 h 367"/>
              <a:gd name="T66" fmla="*/ 2147483647 w 545"/>
              <a:gd name="T67" fmla="*/ 2147483647 h 367"/>
              <a:gd name="T68" fmla="*/ 2147483647 w 545"/>
              <a:gd name="T69" fmla="*/ 2147483647 h 367"/>
              <a:gd name="T70" fmla="*/ 2147483647 w 545"/>
              <a:gd name="T71" fmla="*/ 2147483647 h 367"/>
              <a:gd name="T72" fmla="*/ 2147483647 w 545"/>
              <a:gd name="T73" fmla="*/ 2147483647 h 367"/>
              <a:gd name="T74" fmla="*/ 2147483647 w 545"/>
              <a:gd name="T75" fmla="*/ 2147483647 h 367"/>
              <a:gd name="T76" fmla="*/ 2147483647 w 545"/>
              <a:gd name="T77" fmla="*/ 2147483647 h 367"/>
              <a:gd name="T78" fmla="*/ 2147483647 w 545"/>
              <a:gd name="T79" fmla="*/ 2147483647 h 367"/>
              <a:gd name="T80" fmla="*/ 2147483647 w 545"/>
              <a:gd name="T81" fmla="*/ 2147483647 h 367"/>
              <a:gd name="T82" fmla="*/ 2147483647 w 545"/>
              <a:gd name="T83" fmla="*/ 2147483647 h 367"/>
              <a:gd name="T84" fmla="*/ 2147483647 w 545"/>
              <a:gd name="T85" fmla="*/ 2147483647 h 367"/>
              <a:gd name="T86" fmla="*/ 2147483647 w 545"/>
              <a:gd name="T87" fmla="*/ 2147483647 h 367"/>
              <a:gd name="T88" fmla="*/ 2147483647 w 545"/>
              <a:gd name="T89" fmla="*/ 2147483647 h 36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45"/>
              <a:gd name="T136" fmla="*/ 0 h 367"/>
              <a:gd name="T137" fmla="*/ 545 w 545"/>
              <a:gd name="T138" fmla="*/ 367 h 36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45" h="367">
                <a:moveTo>
                  <a:pt x="440" y="362"/>
                </a:moveTo>
                <a:lnTo>
                  <a:pt x="440" y="362"/>
                </a:lnTo>
                <a:lnTo>
                  <a:pt x="435" y="356"/>
                </a:lnTo>
                <a:lnTo>
                  <a:pt x="431" y="348"/>
                </a:lnTo>
                <a:lnTo>
                  <a:pt x="424" y="342"/>
                </a:lnTo>
                <a:lnTo>
                  <a:pt x="420" y="335"/>
                </a:lnTo>
                <a:lnTo>
                  <a:pt x="414" y="335"/>
                </a:lnTo>
                <a:lnTo>
                  <a:pt x="406" y="335"/>
                </a:lnTo>
                <a:lnTo>
                  <a:pt x="394" y="336"/>
                </a:lnTo>
                <a:lnTo>
                  <a:pt x="380" y="338"/>
                </a:lnTo>
                <a:lnTo>
                  <a:pt x="363" y="338"/>
                </a:lnTo>
                <a:lnTo>
                  <a:pt x="344" y="339"/>
                </a:lnTo>
                <a:lnTo>
                  <a:pt x="324" y="341"/>
                </a:lnTo>
                <a:lnTo>
                  <a:pt x="301" y="342"/>
                </a:lnTo>
                <a:lnTo>
                  <a:pt x="275" y="344"/>
                </a:lnTo>
                <a:lnTo>
                  <a:pt x="249" y="344"/>
                </a:lnTo>
                <a:lnTo>
                  <a:pt x="222" y="345"/>
                </a:lnTo>
                <a:lnTo>
                  <a:pt x="194" y="347"/>
                </a:lnTo>
                <a:lnTo>
                  <a:pt x="164" y="347"/>
                </a:lnTo>
                <a:lnTo>
                  <a:pt x="135" y="347"/>
                </a:lnTo>
                <a:lnTo>
                  <a:pt x="103" y="347"/>
                </a:lnTo>
                <a:lnTo>
                  <a:pt x="72" y="347"/>
                </a:lnTo>
                <a:lnTo>
                  <a:pt x="68" y="342"/>
                </a:lnTo>
                <a:lnTo>
                  <a:pt x="65" y="339"/>
                </a:lnTo>
                <a:lnTo>
                  <a:pt x="63" y="333"/>
                </a:lnTo>
                <a:lnTo>
                  <a:pt x="63" y="327"/>
                </a:lnTo>
                <a:lnTo>
                  <a:pt x="63" y="307"/>
                </a:lnTo>
                <a:lnTo>
                  <a:pt x="60" y="298"/>
                </a:lnTo>
                <a:lnTo>
                  <a:pt x="57" y="292"/>
                </a:lnTo>
                <a:lnTo>
                  <a:pt x="60" y="280"/>
                </a:lnTo>
                <a:lnTo>
                  <a:pt x="55" y="273"/>
                </a:lnTo>
                <a:lnTo>
                  <a:pt x="54" y="263"/>
                </a:lnTo>
                <a:lnTo>
                  <a:pt x="52" y="254"/>
                </a:lnTo>
                <a:lnTo>
                  <a:pt x="46" y="243"/>
                </a:lnTo>
                <a:lnTo>
                  <a:pt x="40" y="231"/>
                </a:lnTo>
                <a:lnTo>
                  <a:pt x="40" y="214"/>
                </a:lnTo>
                <a:lnTo>
                  <a:pt x="37" y="196"/>
                </a:lnTo>
                <a:lnTo>
                  <a:pt x="25" y="174"/>
                </a:lnTo>
                <a:lnTo>
                  <a:pt x="20" y="165"/>
                </a:lnTo>
                <a:lnTo>
                  <a:pt x="17" y="156"/>
                </a:lnTo>
                <a:lnTo>
                  <a:pt x="13" y="142"/>
                </a:lnTo>
                <a:lnTo>
                  <a:pt x="0" y="121"/>
                </a:lnTo>
                <a:lnTo>
                  <a:pt x="2" y="121"/>
                </a:lnTo>
                <a:lnTo>
                  <a:pt x="4" y="119"/>
                </a:lnTo>
                <a:lnTo>
                  <a:pt x="4" y="115"/>
                </a:lnTo>
                <a:lnTo>
                  <a:pt x="4" y="109"/>
                </a:lnTo>
                <a:lnTo>
                  <a:pt x="2" y="84"/>
                </a:lnTo>
                <a:lnTo>
                  <a:pt x="8" y="64"/>
                </a:lnTo>
                <a:lnTo>
                  <a:pt x="13" y="51"/>
                </a:lnTo>
                <a:lnTo>
                  <a:pt x="10" y="45"/>
                </a:lnTo>
                <a:lnTo>
                  <a:pt x="2" y="37"/>
                </a:lnTo>
                <a:lnTo>
                  <a:pt x="4" y="29"/>
                </a:lnTo>
                <a:lnTo>
                  <a:pt x="8" y="22"/>
                </a:lnTo>
                <a:lnTo>
                  <a:pt x="8" y="11"/>
                </a:lnTo>
                <a:lnTo>
                  <a:pt x="16" y="10"/>
                </a:lnTo>
                <a:lnTo>
                  <a:pt x="48" y="10"/>
                </a:lnTo>
                <a:lnTo>
                  <a:pt x="83" y="10"/>
                </a:lnTo>
                <a:lnTo>
                  <a:pt x="116" y="10"/>
                </a:lnTo>
                <a:lnTo>
                  <a:pt x="151" y="8"/>
                </a:lnTo>
                <a:lnTo>
                  <a:pt x="185" y="8"/>
                </a:lnTo>
                <a:lnTo>
                  <a:pt x="220" y="6"/>
                </a:lnTo>
                <a:lnTo>
                  <a:pt x="252" y="6"/>
                </a:lnTo>
                <a:lnTo>
                  <a:pt x="284" y="5"/>
                </a:lnTo>
                <a:lnTo>
                  <a:pt x="313" y="5"/>
                </a:lnTo>
                <a:lnTo>
                  <a:pt x="342" y="3"/>
                </a:lnTo>
                <a:lnTo>
                  <a:pt x="367" y="3"/>
                </a:lnTo>
                <a:lnTo>
                  <a:pt x="389" y="2"/>
                </a:lnTo>
                <a:lnTo>
                  <a:pt x="408" y="2"/>
                </a:lnTo>
                <a:lnTo>
                  <a:pt x="423" y="2"/>
                </a:lnTo>
                <a:lnTo>
                  <a:pt x="435" y="0"/>
                </a:lnTo>
                <a:lnTo>
                  <a:pt x="441" y="0"/>
                </a:lnTo>
                <a:lnTo>
                  <a:pt x="444" y="2"/>
                </a:lnTo>
                <a:lnTo>
                  <a:pt x="446" y="5"/>
                </a:lnTo>
                <a:lnTo>
                  <a:pt x="446" y="10"/>
                </a:lnTo>
                <a:lnTo>
                  <a:pt x="450" y="14"/>
                </a:lnTo>
                <a:lnTo>
                  <a:pt x="458" y="22"/>
                </a:lnTo>
                <a:lnTo>
                  <a:pt x="457" y="29"/>
                </a:lnTo>
                <a:lnTo>
                  <a:pt x="452" y="43"/>
                </a:lnTo>
                <a:lnTo>
                  <a:pt x="453" y="66"/>
                </a:lnTo>
                <a:lnTo>
                  <a:pt x="464" y="86"/>
                </a:lnTo>
                <a:lnTo>
                  <a:pt x="479" y="97"/>
                </a:lnTo>
                <a:lnTo>
                  <a:pt x="492" y="103"/>
                </a:lnTo>
                <a:lnTo>
                  <a:pt x="498" y="109"/>
                </a:lnTo>
                <a:lnTo>
                  <a:pt x="501" y="118"/>
                </a:lnTo>
                <a:lnTo>
                  <a:pt x="507" y="124"/>
                </a:lnTo>
                <a:lnTo>
                  <a:pt x="511" y="129"/>
                </a:lnTo>
                <a:lnTo>
                  <a:pt x="514" y="132"/>
                </a:lnTo>
                <a:lnTo>
                  <a:pt x="524" y="142"/>
                </a:lnTo>
                <a:lnTo>
                  <a:pt x="537" y="150"/>
                </a:lnTo>
                <a:lnTo>
                  <a:pt x="545" y="162"/>
                </a:lnTo>
                <a:lnTo>
                  <a:pt x="542" y="183"/>
                </a:lnTo>
                <a:lnTo>
                  <a:pt x="533" y="202"/>
                </a:lnTo>
                <a:lnTo>
                  <a:pt x="530" y="214"/>
                </a:lnTo>
                <a:lnTo>
                  <a:pt x="524" y="223"/>
                </a:lnTo>
                <a:lnTo>
                  <a:pt x="511" y="226"/>
                </a:lnTo>
                <a:lnTo>
                  <a:pt x="487" y="235"/>
                </a:lnTo>
                <a:lnTo>
                  <a:pt x="473" y="245"/>
                </a:lnTo>
                <a:lnTo>
                  <a:pt x="469" y="255"/>
                </a:lnTo>
                <a:lnTo>
                  <a:pt x="472" y="266"/>
                </a:lnTo>
                <a:lnTo>
                  <a:pt x="475" y="277"/>
                </a:lnTo>
                <a:lnTo>
                  <a:pt x="479" y="286"/>
                </a:lnTo>
                <a:lnTo>
                  <a:pt x="479" y="295"/>
                </a:lnTo>
                <a:lnTo>
                  <a:pt x="473" y="301"/>
                </a:lnTo>
                <a:lnTo>
                  <a:pt x="470" y="306"/>
                </a:lnTo>
                <a:lnTo>
                  <a:pt x="472" y="312"/>
                </a:lnTo>
                <a:lnTo>
                  <a:pt x="470" y="319"/>
                </a:lnTo>
                <a:lnTo>
                  <a:pt x="463" y="330"/>
                </a:lnTo>
                <a:lnTo>
                  <a:pt x="447" y="336"/>
                </a:lnTo>
                <a:lnTo>
                  <a:pt x="444" y="344"/>
                </a:lnTo>
                <a:lnTo>
                  <a:pt x="447" y="353"/>
                </a:lnTo>
                <a:lnTo>
                  <a:pt x="447" y="359"/>
                </a:lnTo>
                <a:lnTo>
                  <a:pt x="446" y="365"/>
                </a:lnTo>
                <a:lnTo>
                  <a:pt x="444" y="367"/>
                </a:lnTo>
                <a:lnTo>
                  <a:pt x="441" y="365"/>
                </a:lnTo>
                <a:lnTo>
                  <a:pt x="440" y="362"/>
                </a:lnTo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reeform 18"/>
          <p:cNvSpPr>
            <a:spLocks/>
          </p:cNvSpPr>
          <p:nvPr/>
        </p:nvSpPr>
        <p:spPr bwMode="auto">
          <a:xfrm>
            <a:off x="5749809" y="1676682"/>
            <a:ext cx="988484" cy="1140884"/>
          </a:xfrm>
          <a:custGeom>
            <a:avLst/>
            <a:gdLst>
              <a:gd name="T0" fmla="*/ 2147483647 w 578"/>
              <a:gd name="T1" fmla="*/ 2147483647 h 667"/>
              <a:gd name="T2" fmla="*/ 2147483647 w 578"/>
              <a:gd name="T3" fmla="*/ 2147483647 h 667"/>
              <a:gd name="T4" fmla="*/ 2147483647 w 578"/>
              <a:gd name="T5" fmla="*/ 2147483647 h 667"/>
              <a:gd name="T6" fmla="*/ 2147483647 w 578"/>
              <a:gd name="T7" fmla="*/ 2147483647 h 667"/>
              <a:gd name="T8" fmla="*/ 2147483647 w 578"/>
              <a:gd name="T9" fmla="*/ 2147483647 h 667"/>
              <a:gd name="T10" fmla="*/ 2147483647 w 578"/>
              <a:gd name="T11" fmla="*/ 2147483647 h 667"/>
              <a:gd name="T12" fmla="*/ 2147483647 w 578"/>
              <a:gd name="T13" fmla="*/ 2147483647 h 667"/>
              <a:gd name="T14" fmla="*/ 2147483647 w 578"/>
              <a:gd name="T15" fmla="*/ 2147483647 h 667"/>
              <a:gd name="T16" fmla="*/ 2147483647 w 578"/>
              <a:gd name="T17" fmla="*/ 2147483647 h 667"/>
              <a:gd name="T18" fmla="*/ 2147483647 w 578"/>
              <a:gd name="T19" fmla="*/ 2147483647 h 667"/>
              <a:gd name="T20" fmla="*/ 2147483647 w 578"/>
              <a:gd name="T21" fmla="*/ 2147483647 h 667"/>
              <a:gd name="T22" fmla="*/ 2147483647 w 578"/>
              <a:gd name="T23" fmla="*/ 2147483647 h 667"/>
              <a:gd name="T24" fmla="*/ 2147483647 w 578"/>
              <a:gd name="T25" fmla="*/ 2147483647 h 667"/>
              <a:gd name="T26" fmla="*/ 2147483647 w 578"/>
              <a:gd name="T27" fmla="*/ 2147483647 h 667"/>
              <a:gd name="T28" fmla="*/ 2147483647 w 578"/>
              <a:gd name="T29" fmla="*/ 2147483647 h 667"/>
              <a:gd name="T30" fmla="*/ 2147483647 w 578"/>
              <a:gd name="T31" fmla="*/ 2147483647 h 667"/>
              <a:gd name="T32" fmla="*/ 2147483647 w 578"/>
              <a:gd name="T33" fmla="*/ 2147483647 h 667"/>
              <a:gd name="T34" fmla="*/ 2147483647 w 578"/>
              <a:gd name="T35" fmla="*/ 2147483647 h 667"/>
              <a:gd name="T36" fmla="*/ 2147483647 w 578"/>
              <a:gd name="T37" fmla="*/ 2147483647 h 667"/>
              <a:gd name="T38" fmla="*/ 2147483647 w 578"/>
              <a:gd name="T39" fmla="*/ 2147483647 h 667"/>
              <a:gd name="T40" fmla="*/ 2147483647 w 578"/>
              <a:gd name="T41" fmla="*/ 2147483647 h 667"/>
              <a:gd name="T42" fmla="*/ 2147483647 w 578"/>
              <a:gd name="T43" fmla="*/ 2147483647 h 667"/>
              <a:gd name="T44" fmla="*/ 2147483647 w 578"/>
              <a:gd name="T45" fmla="*/ 2147483647 h 667"/>
              <a:gd name="T46" fmla="*/ 2147483647 w 578"/>
              <a:gd name="T47" fmla="*/ 2147483647 h 667"/>
              <a:gd name="T48" fmla="*/ 2147483647 w 578"/>
              <a:gd name="T49" fmla="*/ 2147483647 h 667"/>
              <a:gd name="T50" fmla="*/ 2147483647 w 578"/>
              <a:gd name="T51" fmla="*/ 2147483647 h 667"/>
              <a:gd name="T52" fmla="*/ 2147483647 w 578"/>
              <a:gd name="T53" fmla="*/ 2147483647 h 667"/>
              <a:gd name="T54" fmla="*/ 2147483647 w 578"/>
              <a:gd name="T55" fmla="*/ 2147483647 h 667"/>
              <a:gd name="T56" fmla="*/ 2147483647 w 578"/>
              <a:gd name="T57" fmla="*/ 2147483647 h 667"/>
              <a:gd name="T58" fmla="*/ 2147483647 w 578"/>
              <a:gd name="T59" fmla="*/ 2147483647 h 667"/>
              <a:gd name="T60" fmla="*/ 2147483647 w 578"/>
              <a:gd name="T61" fmla="*/ 2147483647 h 667"/>
              <a:gd name="T62" fmla="*/ 2147483647 w 578"/>
              <a:gd name="T63" fmla="*/ 2147483647 h 667"/>
              <a:gd name="T64" fmla="*/ 2147483647 w 578"/>
              <a:gd name="T65" fmla="*/ 2147483647 h 667"/>
              <a:gd name="T66" fmla="*/ 2147483647 w 578"/>
              <a:gd name="T67" fmla="*/ 2147483647 h 667"/>
              <a:gd name="T68" fmla="*/ 2147483647 w 578"/>
              <a:gd name="T69" fmla="*/ 2147483647 h 667"/>
              <a:gd name="T70" fmla="*/ 2147483647 w 578"/>
              <a:gd name="T71" fmla="*/ 2147483647 h 667"/>
              <a:gd name="T72" fmla="*/ 2147483647 w 578"/>
              <a:gd name="T73" fmla="*/ 2147483647 h 667"/>
              <a:gd name="T74" fmla="*/ 2147483647 w 578"/>
              <a:gd name="T75" fmla="*/ 0 h 667"/>
              <a:gd name="T76" fmla="*/ 2147483647 w 578"/>
              <a:gd name="T77" fmla="*/ 2147483647 h 667"/>
              <a:gd name="T78" fmla="*/ 2147483647 w 578"/>
              <a:gd name="T79" fmla="*/ 2147483647 h 667"/>
              <a:gd name="T80" fmla="*/ 0 w 578"/>
              <a:gd name="T81" fmla="*/ 2147483647 h 667"/>
              <a:gd name="T82" fmla="*/ 2147483647 w 578"/>
              <a:gd name="T83" fmla="*/ 2147483647 h 667"/>
              <a:gd name="T84" fmla="*/ 2147483647 w 578"/>
              <a:gd name="T85" fmla="*/ 2147483647 h 667"/>
              <a:gd name="T86" fmla="*/ 2147483647 w 578"/>
              <a:gd name="T87" fmla="*/ 2147483647 h 667"/>
              <a:gd name="T88" fmla="*/ 2147483647 w 578"/>
              <a:gd name="T89" fmla="*/ 2147483647 h 667"/>
              <a:gd name="T90" fmla="*/ 2147483647 w 578"/>
              <a:gd name="T91" fmla="*/ 2147483647 h 667"/>
              <a:gd name="T92" fmla="*/ 2147483647 w 578"/>
              <a:gd name="T93" fmla="*/ 2147483647 h 667"/>
              <a:gd name="T94" fmla="*/ 2147483647 w 578"/>
              <a:gd name="T95" fmla="*/ 2147483647 h 6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78"/>
              <a:gd name="T145" fmla="*/ 0 h 667"/>
              <a:gd name="T146" fmla="*/ 578 w 578"/>
              <a:gd name="T147" fmla="*/ 667 h 6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78" h="667">
                <a:moveTo>
                  <a:pt x="61" y="667"/>
                </a:moveTo>
                <a:lnTo>
                  <a:pt x="61" y="667"/>
                </a:lnTo>
                <a:lnTo>
                  <a:pt x="93" y="667"/>
                </a:lnTo>
                <a:lnTo>
                  <a:pt x="128" y="667"/>
                </a:lnTo>
                <a:lnTo>
                  <a:pt x="161" y="667"/>
                </a:lnTo>
                <a:lnTo>
                  <a:pt x="196" y="665"/>
                </a:lnTo>
                <a:lnTo>
                  <a:pt x="230" y="665"/>
                </a:lnTo>
                <a:lnTo>
                  <a:pt x="265" y="663"/>
                </a:lnTo>
                <a:lnTo>
                  <a:pt x="297" y="663"/>
                </a:lnTo>
                <a:lnTo>
                  <a:pt x="329" y="662"/>
                </a:lnTo>
                <a:lnTo>
                  <a:pt x="358" y="662"/>
                </a:lnTo>
                <a:lnTo>
                  <a:pt x="387" y="660"/>
                </a:lnTo>
                <a:lnTo>
                  <a:pt x="412" y="660"/>
                </a:lnTo>
                <a:lnTo>
                  <a:pt x="434" y="659"/>
                </a:lnTo>
                <a:lnTo>
                  <a:pt x="453" y="659"/>
                </a:lnTo>
                <a:lnTo>
                  <a:pt x="468" y="659"/>
                </a:lnTo>
                <a:lnTo>
                  <a:pt x="480" y="657"/>
                </a:lnTo>
                <a:lnTo>
                  <a:pt x="486" y="657"/>
                </a:lnTo>
                <a:lnTo>
                  <a:pt x="483" y="633"/>
                </a:lnTo>
                <a:lnTo>
                  <a:pt x="479" y="616"/>
                </a:lnTo>
                <a:lnTo>
                  <a:pt x="469" y="604"/>
                </a:lnTo>
                <a:lnTo>
                  <a:pt x="459" y="598"/>
                </a:lnTo>
                <a:lnTo>
                  <a:pt x="450" y="592"/>
                </a:lnTo>
                <a:lnTo>
                  <a:pt x="441" y="587"/>
                </a:lnTo>
                <a:lnTo>
                  <a:pt x="434" y="581"/>
                </a:lnTo>
                <a:lnTo>
                  <a:pt x="431" y="570"/>
                </a:lnTo>
                <a:lnTo>
                  <a:pt x="430" y="563"/>
                </a:lnTo>
                <a:lnTo>
                  <a:pt x="422" y="557"/>
                </a:lnTo>
                <a:lnTo>
                  <a:pt x="412" y="551"/>
                </a:lnTo>
                <a:lnTo>
                  <a:pt x="399" y="544"/>
                </a:lnTo>
                <a:lnTo>
                  <a:pt x="387" y="538"/>
                </a:lnTo>
                <a:lnTo>
                  <a:pt x="375" y="534"/>
                </a:lnTo>
                <a:lnTo>
                  <a:pt x="366" y="528"/>
                </a:lnTo>
                <a:lnTo>
                  <a:pt x="361" y="520"/>
                </a:lnTo>
                <a:lnTo>
                  <a:pt x="357" y="517"/>
                </a:lnTo>
                <a:lnTo>
                  <a:pt x="354" y="512"/>
                </a:lnTo>
                <a:lnTo>
                  <a:pt x="352" y="509"/>
                </a:lnTo>
                <a:lnTo>
                  <a:pt x="355" y="505"/>
                </a:lnTo>
                <a:lnTo>
                  <a:pt x="354" y="482"/>
                </a:lnTo>
                <a:lnTo>
                  <a:pt x="354" y="461"/>
                </a:lnTo>
                <a:lnTo>
                  <a:pt x="357" y="445"/>
                </a:lnTo>
                <a:lnTo>
                  <a:pt x="361" y="438"/>
                </a:lnTo>
                <a:lnTo>
                  <a:pt x="364" y="435"/>
                </a:lnTo>
                <a:lnTo>
                  <a:pt x="363" y="432"/>
                </a:lnTo>
                <a:lnTo>
                  <a:pt x="358" y="429"/>
                </a:lnTo>
                <a:lnTo>
                  <a:pt x="352" y="424"/>
                </a:lnTo>
                <a:lnTo>
                  <a:pt x="346" y="419"/>
                </a:lnTo>
                <a:lnTo>
                  <a:pt x="341" y="415"/>
                </a:lnTo>
                <a:lnTo>
                  <a:pt x="340" y="410"/>
                </a:lnTo>
                <a:lnTo>
                  <a:pt x="343" y="404"/>
                </a:lnTo>
                <a:lnTo>
                  <a:pt x="351" y="393"/>
                </a:lnTo>
                <a:lnTo>
                  <a:pt x="360" y="381"/>
                </a:lnTo>
                <a:lnTo>
                  <a:pt x="370" y="371"/>
                </a:lnTo>
                <a:lnTo>
                  <a:pt x="384" y="360"/>
                </a:lnTo>
                <a:lnTo>
                  <a:pt x="383" y="296"/>
                </a:lnTo>
                <a:lnTo>
                  <a:pt x="389" y="287"/>
                </a:lnTo>
                <a:lnTo>
                  <a:pt x="398" y="277"/>
                </a:lnTo>
                <a:lnTo>
                  <a:pt x="407" y="268"/>
                </a:lnTo>
                <a:lnTo>
                  <a:pt x="413" y="264"/>
                </a:lnTo>
                <a:lnTo>
                  <a:pt x="422" y="258"/>
                </a:lnTo>
                <a:lnTo>
                  <a:pt x="427" y="252"/>
                </a:lnTo>
                <a:lnTo>
                  <a:pt x="428" y="247"/>
                </a:lnTo>
                <a:lnTo>
                  <a:pt x="431" y="245"/>
                </a:lnTo>
                <a:lnTo>
                  <a:pt x="437" y="241"/>
                </a:lnTo>
                <a:lnTo>
                  <a:pt x="445" y="233"/>
                </a:lnTo>
                <a:lnTo>
                  <a:pt x="454" y="223"/>
                </a:lnTo>
                <a:lnTo>
                  <a:pt x="463" y="212"/>
                </a:lnTo>
                <a:lnTo>
                  <a:pt x="476" y="198"/>
                </a:lnTo>
                <a:lnTo>
                  <a:pt x="489" y="184"/>
                </a:lnTo>
                <a:lnTo>
                  <a:pt x="505" y="169"/>
                </a:lnTo>
                <a:lnTo>
                  <a:pt x="524" y="154"/>
                </a:lnTo>
                <a:lnTo>
                  <a:pt x="535" y="149"/>
                </a:lnTo>
                <a:lnTo>
                  <a:pt x="546" y="143"/>
                </a:lnTo>
                <a:lnTo>
                  <a:pt x="553" y="137"/>
                </a:lnTo>
                <a:lnTo>
                  <a:pt x="561" y="133"/>
                </a:lnTo>
                <a:lnTo>
                  <a:pt x="567" y="129"/>
                </a:lnTo>
                <a:lnTo>
                  <a:pt x="572" y="125"/>
                </a:lnTo>
                <a:lnTo>
                  <a:pt x="575" y="123"/>
                </a:lnTo>
                <a:lnTo>
                  <a:pt x="578" y="123"/>
                </a:lnTo>
                <a:lnTo>
                  <a:pt x="572" y="122"/>
                </a:lnTo>
                <a:lnTo>
                  <a:pt x="566" y="120"/>
                </a:lnTo>
                <a:lnTo>
                  <a:pt x="561" y="120"/>
                </a:lnTo>
                <a:lnTo>
                  <a:pt x="558" y="122"/>
                </a:lnTo>
                <a:lnTo>
                  <a:pt x="550" y="117"/>
                </a:lnTo>
                <a:lnTo>
                  <a:pt x="541" y="114"/>
                </a:lnTo>
                <a:lnTo>
                  <a:pt x="530" y="114"/>
                </a:lnTo>
                <a:lnTo>
                  <a:pt x="520" y="114"/>
                </a:lnTo>
                <a:lnTo>
                  <a:pt x="509" y="114"/>
                </a:lnTo>
                <a:lnTo>
                  <a:pt x="500" y="114"/>
                </a:lnTo>
                <a:lnTo>
                  <a:pt x="491" y="111"/>
                </a:lnTo>
                <a:lnTo>
                  <a:pt x="483" y="105"/>
                </a:lnTo>
                <a:lnTo>
                  <a:pt x="477" y="104"/>
                </a:lnTo>
                <a:lnTo>
                  <a:pt x="473" y="105"/>
                </a:lnTo>
                <a:lnTo>
                  <a:pt x="466" y="110"/>
                </a:lnTo>
                <a:lnTo>
                  <a:pt x="460" y="116"/>
                </a:lnTo>
                <a:lnTo>
                  <a:pt x="454" y="120"/>
                </a:lnTo>
                <a:lnTo>
                  <a:pt x="445" y="123"/>
                </a:lnTo>
                <a:lnTo>
                  <a:pt x="434" y="120"/>
                </a:lnTo>
                <a:lnTo>
                  <a:pt x="422" y="113"/>
                </a:lnTo>
                <a:lnTo>
                  <a:pt x="407" y="102"/>
                </a:lnTo>
                <a:lnTo>
                  <a:pt x="393" y="94"/>
                </a:lnTo>
                <a:lnTo>
                  <a:pt x="383" y="91"/>
                </a:lnTo>
                <a:lnTo>
                  <a:pt x="378" y="96"/>
                </a:lnTo>
                <a:lnTo>
                  <a:pt x="376" y="105"/>
                </a:lnTo>
                <a:lnTo>
                  <a:pt x="366" y="104"/>
                </a:lnTo>
                <a:lnTo>
                  <a:pt x="360" y="96"/>
                </a:lnTo>
                <a:lnTo>
                  <a:pt x="354" y="90"/>
                </a:lnTo>
                <a:lnTo>
                  <a:pt x="343" y="88"/>
                </a:lnTo>
                <a:lnTo>
                  <a:pt x="331" y="87"/>
                </a:lnTo>
                <a:lnTo>
                  <a:pt x="323" y="85"/>
                </a:lnTo>
                <a:lnTo>
                  <a:pt x="320" y="82"/>
                </a:lnTo>
                <a:lnTo>
                  <a:pt x="317" y="76"/>
                </a:lnTo>
                <a:lnTo>
                  <a:pt x="314" y="72"/>
                </a:lnTo>
                <a:lnTo>
                  <a:pt x="309" y="68"/>
                </a:lnTo>
                <a:lnTo>
                  <a:pt x="302" y="70"/>
                </a:lnTo>
                <a:lnTo>
                  <a:pt x="293" y="72"/>
                </a:lnTo>
                <a:lnTo>
                  <a:pt x="283" y="73"/>
                </a:lnTo>
                <a:lnTo>
                  <a:pt x="274" y="76"/>
                </a:lnTo>
                <a:lnTo>
                  <a:pt x="267" y="78"/>
                </a:lnTo>
                <a:lnTo>
                  <a:pt x="261" y="78"/>
                </a:lnTo>
                <a:lnTo>
                  <a:pt x="256" y="76"/>
                </a:lnTo>
                <a:lnTo>
                  <a:pt x="250" y="68"/>
                </a:lnTo>
                <a:lnTo>
                  <a:pt x="244" y="61"/>
                </a:lnTo>
                <a:lnTo>
                  <a:pt x="233" y="64"/>
                </a:lnTo>
                <a:lnTo>
                  <a:pt x="228" y="64"/>
                </a:lnTo>
                <a:lnTo>
                  <a:pt x="222" y="59"/>
                </a:lnTo>
                <a:lnTo>
                  <a:pt x="213" y="56"/>
                </a:lnTo>
                <a:lnTo>
                  <a:pt x="196" y="56"/>
                </a:lnTo>
                <a:lnTo>
                  <a:pt x="189" y="47"/>
                </a:lnTo>
                <a:lnTo>
                  <a:pt x="187" y="27"/>
                </a:lnTo>
                <a:lnTo>
                  <a:pt x="181" y="7"/>
                </a:lnTo>
                <a:lnTo>
                  <a:pt x="167" y="0"/>
                </a:lnTo>
                <a:lnTo>
                  <a:pt x="167" y="24"/>
                </a:lnTo>
                <a:lnTo>
                  <a:pt x="148" y="24"/>
                </a:lnTo>
                <a:lnTo>
                  <a:pt x="125" y="24"/>
                </a:lnTo>
                <a:lnTo>
                  <a:pt x="100" y="24"/>
                </a:lnTo>
                <a:lnTo>
                  <a:pt x="76" y="23"/>
                </a:lnTo>
                <a:lnTo>
                  <a:pt x="53" y="23"/>
                </a:lnTo>
                <a:lnTo>
                  <a:pt x="32" y="23"/>
                </a:lnTo>
                <a:lnTo>
                  <a:pt x="13" y="23"/>
                </a:lnTo>
                <a:lnTo>
                  <a:pt x="1" y="23"/>
                </a:lnTo>
                <a:lnTo>
                  <a:pt x="0" y="32"/>
                </a:lnTo>
                <a:lnTo>
                  <a:pt x="4" y="44"/>
                </a:lnTo>
                <a:lnTo>
                  <a:pt x="7" y="62"/>
                </a:lnTo>
                <a:lnTo>
                  <a:pt x="4" y="85"/>
                </a:lnTo>
                <a:lnTo>
                  <a:pt x="7" y="117"/>
                </a:lnTo>
                <a:lnTo>
                  <a:pt x="10" y="131"/>
                </a:lnTo>
                <a:lnTo>
                  <a:pt x="13" y="137"/>
                </a:lnTo>
                <a:lnTo>
                  <a:pt x="12" y="149"/>
                </a:lnTo>
                <a:lnTo>
                  <a:pt x="23" y="174"/>
                </a:lnTo>
                <a:lnTo>
                  <a:pt x="27" y="201"/>
                </a:lnTo>
                <a:lnTo>
                  <a:pt x="27" y="235"/>
                </a:lnTo>
                <a:lnTo>
                  <a:pt x="29" y="281"/>
                </a:lnTo>
                <a:lnTo>
                  <a:pt x="32" y="306"/>
                </a:lnTo>
                <a:lnTo>
                  <a:pt x="39" y="317"/>
                </a:lnTo>
                <a:lnTo>
                  <a:pt x="47" y="335"/>
                </a:lnTo>
                <a:lnTo>
                  <a:pt x="50" y="380"/>
                </a:lnTo>
                <a:lnTo>
                  <a:pt x="47" y="395"/>
                </a:lnTo>
                <a:lnTo>
                  <a:pt x="41" y="404"/>
                </a:lnTo>
                <a:lnTo>
                  <a:pt x="33" y="413"/>
                </a:lnTo>
                <a:lnTo>
                  <a:pt x="32" y="425"/>
                </a:lnTo>
                <a:lnTo>
                  <a:pt x="36" y="435"/>
                </a:lnTo>
                <a:lnTo>
                  <a:pt x="45" y="438"/>
                </a:lnTo>
                <a:lnTo>
                  <a:pt x="55" y="442"/>
                </a:lnTo>
                <a:lnTo>
                  <a:pt x="59" y="456"/>
                </a:lnTo>
                <a:lnTo>
                  <a:pt x="61" y="667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Freeform 20"/>
          <p:cNvSpPr>
            <a:spLocks/>
          </p:cNvSpPr>
          <p:nvPr/>
        </p:nvSpPr>
        <p:spPr bwMode="auto">
          <a:xfrm>
            <a:off x="6331797" y="2096452"/>
            <a:ext cx="762000" cy="889001"/>
          </a:xfrm>
          <a:custGeom>
            <a:avLst/>
            <a:gdLst>
              <a:gd name="T0" fmla="*/ 2147483647 w 445"/>
              <a:gd name="T1" fmla="*/ 2147483647 h 519"/>
              <a:gd name="T2" fmla="*/ 2147483647 w 445"/>
              <a:gd name="T3" fmla="*/ 2147483647 h 519"/>
              <a:gd name="T4" fmla="*/ 2147483647 w 445"/>
              <a:gd name="T5" fmla="*/ 2147483647 h 519"/>
              <a:gd name="T6" fmla="*/ 2147483647 w 445"/>
              <a:gd name="T7" fmla="*/ 2147483647 h 519"/>
              <a:gd name="T8" fmla="*/ 2147483647 w 445"/>
              <a:gd name="T9" fmla="*/ 2147483647 h 519"/>
              <a:gd name="T10" fmla="*/ 2147483647 w 445"/>
              <a:gd name="T11" fmla="*/ 2147483647 h 519"/>
              <a:gd name="T12" fmla="*/ 2147483647 w 445"/>
              <a:gd name="T13" fmla="*/ 2147483647 h 519"/>
              <a:gd name="T14" fmla="*/ 2147483647 w 445"/>
              <a:gd name="T15" fmla="*/ 2147483647 h 519"/>
              <a:gd name="T16" fmla="*/ 2147483647 w 445"/>
              <a:gd name="T17" fmla="*/ 2147483647 h 519"/>
              <a:gd name="T18" fmla="*/ 2147483647 w 445"/>
              <a:gd name="T19" fmla="*/ 2147483647 h 519"/>
              <a:gd name="T20" fmla="*/ 2147483647 w 445"/>
              <a:gd name="T21" fmla="*/ 2147483647 h 519"/>
              <a:gd name="T22" fmla="*/ 2147483647 w 445"/>
              <a:gd name="T23" fmla="*/ 2147483647 h 519"/>
              <a:gd name="T24" fmla="*/ 2147483647 w 445"/>
              <a:gd name="T25" fmla="*/ 2147483647 h 519"/>
              <a:gd name="T26" fmla="*/ 2147483647 w 445"/>
              <a:gd name="T27" fmla="*/ 2147483647 h 519"/>
              <a:gd name="T28" fmla="*/ 2147483647 w 445"/>
              <a:gd name="T29" fmla="*/ 2147483647 h 519"/>
              <a:gd name="T30" fmla="*/ 2147483647 w 445"/>
              <a:gd name="T31" fmla="*/ 2147483647 h 519"/>
              <a:gd name="T32" fmla="*/ 2147483647 w 445"/>
              <a:gd name="T33" fmla="*/ 2147483647 h 519"/>
              <a:gd name="T34" fmla="*/ 2147483647 w 445"/>
              <a:gd name="T35" fmla="*/ 2147483647 h 519"/>
              <a:gd name="T36" fmla="*/ 2147483647 w 445"/>
              <a:gd name="T37" fmla="*/ 2147483647 h 519"/>
              <a:gd name="T38" fmla="*/ 2147483647 w 445"/>
              <a:gd name="T39" fmla="*/ 2147483647 h 519"/>
              <a:gd name="T40" fmla="*/ 2147483647 w 445"/>
              <a:gd name="T41" fmla="*/ 2147483647 h 519"/>
              <a:gd name="T42" fmla="*/ 2147483647 w 445"/>
              <a:gd name="T43" fmla="*/ 2147483647 h 519"/>
              <a:gd name="T44" fmla="*/ 2147483647 w 445"/>
              <a:gd name="T45" fmla="*/ 2147483647 h 519"/>
              <a:gd name="T46" fmla="*/ 2147483647 w 445"/>
              <a:gd name="T47" fmla="*/ 2147483647 h 519"/>
              <a:gd name="T48" fmla="*/ 2147483647 w 445"/>
              <a:gd name="T49" fmla="*/ 2147483647 h 519"/>
              <a:gd name="T50" fmla="*/ 2147483647 w 445"/>
              <a:gd name="T51" fmla="*/ 2147483647 h 519"/>
              <a:gd name="T52" fmla="*/ 2147483647 w 445"/>
              <a:gd name="T53" fmla="*/ 2147483647 h 519"/>
              <a:gd name="T54" fmla="*/ 2147483647 w 445"/>
              <a:gd name="T55" fmla="*/ 2147483647 h 519"/>
              <a:gd name="T56" fmla="*/ 2147483647 w 445"/>
              <a:gd name="T57" fmla="*/ 2147483647 h 519"/>
              <a:gd name="T58" fmla="*/ 2147483647 w 445"/>
              <a:gd name="T59" fmla="*/ 2147483647 h 519"/>
              <a:gd name="T60" fmla="*/ 2147483647 w 445"/>
              <a:gd name="T61" fmla="*/ 2147483647 h 519"/>
              <a:gd name="T62" fmla="*/ 2147483647 w 445"/>
              <a:gd name="T63" fmla="*/ 2147483647 h 519"/>
              <a:gd name="T64" fmla="*/ 2147483647 w 445"/>
              <a:gd name="T65" fmla="*/ 2147483647 h 519"/>
              <a:gd name="T66" fmla="*/ 2147483647 w 445"/>
              <a:gd name="T67" fmla="*/ 2147483647 h 519"/>
              <a:gd name="T68" fmla="*/ 2147483647 w 445"/>
              <a:gd name="T69" fmla="*/ 2147483647 h 519"/>
              <a:gd name="T70" fmla="*/ 2147483647 w 445"/>
              <a:gd name="T71" fmla="*/ 2147483647 h 519"/>
              <a:gd name="T72" fmla="*/ 2147483647 w 445"/>
              <a:gd name="T73" fmla="*/ 2147483647 h 519"/>
              <a:gd name="T74" fmla="*/ 2147483647 w 445"/>
              <a:gd name="T75" fmla="*/ 2147483647 h 519"/>
              <a:gd name="T76" fmla="*/ 2147483647 w 445"/>
              <a:gd name="T77" fmla="*/ 2147483647 h 519"/>
              <a:gd name="T78" fmla="*/ 2147483647 w 445"/>
              <a:gd name="T79" fmla="*/ 2147483647 h 519"/>
              <a:gd name="T80" fmla="*/ 2147483647 w 445"/>
              <a:gd name="T81" fmla="*/ 2147483647 h 519"/>
              <a:gd name="T82" fmla="*/ 2147483647 w 445"/>
              <a:gd name="T83" fmla="*/ 2147483647 h 519"/>
              <a:gd name="T84" fmla="*/ 2147483647 w 445"/>
              <a:gd name="T85" fmla="*/ 2147483647 h 519"/>
              <a:gd name="T86" fmla="*/ 2147483647 w 445"/>
              <a:gd name="T87" fmla="*/ 2147483647 h 519"/>
              <a:gd name="T88" fmla="*/ 2147483647 w 445"/>
              <a:gd name="T89" fmla="*/ 2147483647 h 519"/>
              <a:gd name="T90" fmla="*/ 2147483647 w 445"/>
              <a:gd name="T91" fmla="*/ 2147483647 h 519"/>
              <a:gd name="T92" fmla="*/ 2147483647 w 445"/>
              <a:gd name="T93" fmla="*/ 2147483647 h 519"/>
              <a:gd name="T94" fmla="*/ 2147483647 w 445"/>
              <a:gd name="T95" fmla="*/ 2147483647 h 519"/>
              <a:gd name="T96" fmla="*/ 2147483647 w 445"/>
              <a:gd name="T97" fmla="*/ 2147483647 h 519"/>
              <a:gd name="T98" fmla="*/ 2147483647 w 445"/>
              <a:gd name="T99" fmla="*/ 2147483647 h 519"/>
              <a:gd name="T100" fmla="*/ 2147483647 w 445"/>
              <a:gd name="T101" fmla="*/ 2147483647 h 519"/>
              <a:gd name="T102" fmla="*/ 2147483647 w 445"/>
              <a:gd name="T103" fmla="*/ 2147483647 h 519"/>
              <a:gd name="T104" fmla="*/ 2147483647 w 445"/>
              <a:gd name="T105" fmla="*/ 2147483647 h 519"/>
              <a:gd name="T106" fmla="*/ 2147483647 w 445"/>
              <a:gd name="T107" fmla="*/ 2147483647 h 519"/>
              <a:gd name="T108" fmla="*/ 2147483647 w 445"/>
              <a:gd name="T109" fmla="*/ 2147483647 h 519"/>
              <a:gd name="T110" fmla="*/ 2147483647 w 445"/>
              <a:gd name="T111" fmla="*/ 2147483647 h 519"/>
              <a:gd name="T112" fmla="*/ 2147483647 w 445"/>
              <a:gd name="T113" fmla="*/ 2147483647 h 519"/>
              <a:gd name="T114" fmla="*/ 2147483647 w 445"/>
              <a:gd name="T115" fmla="*/ 2147483647 h 519"/>
              <a:gd name="T116" fmla="*/ 2147483647 w 445"/>
              <a:gd name="T117" fmla="*/ 2147483647 h 5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45"/>
              <a:gd name="T178" fmla="*/ 0 h 519"/>
              <a:gd name="T179" fmla="*/ 445 w 445"/>
              <a:gd name="T180" fmla="*/ 519 h 51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45" h="519">
                <a:moveTo>
                  <a:pt x="203" y="519"/>
                </a:moveTo>
                <a:lnTo>
                  <a:pt x="203" y="519"/>
                </a:lnTo>
                <a:lnTo>
                  <a:pt x="197" y="513"/>
                </a:lnTo>
                <a:lnTo>
                  <a:pt x="184" y="507"/>
                </a:lnTo>
                <a:lnTo>
                  <a:pt x="169" y="496"/>
                </a:lnTo>
                <a:lnTo>
                  <a:pt x="158" y="476"/>
                </a:lnTo>
                <a:lnTo>
                  <a:pt x="157" y="453"/>
                </a:lnTo>
                <a:lnTo>
                  <a:pt x="162" y="439"/>
                </a:lnTo>
                <a:lnTo>
                  <a:pt x="163" y="432"/>
                </a:lnTo>
                <a:lnTo>
                  <a:pt x="155" y="424"/>
                </a:lnTo>
                <a:lnTo>
                  <a:pt x="151" y="420"/>
                </a:lnTo>
                <a:lnTo>
                  <a:pt x="151" y="415"/>
                </a:lnTo>
                <a:lnTo>
                  <a:pt x="149" y="412"/>
                </a:lnTo>
                <a:lnTo>
                  <a:pt x="146" y="410"/>
                </a:lnTo>
                <a:lnTo>
                  <a:pt x="143" y="386"/>
                </a:lnTo>
                <a:lnTo>
                  <a:pt x="139" y="369"/>
                </a:lnTo>
                <a:lnTo>
                  <a:pt x="129" y="357"/>
                </a:lnTo>
                <a:lnTo>
                  <a:pt x="119" y="351"/>
                </a:lnTo>
                <a:lnTo>
                  <a:pt x="110" y="345"/>
                </a:lnTo>
                <a:lnTo>
                  <a:pt x="101" y="340"/>
                </a:lnTo>
                <a:lnTo>
                  <a:pt x="94" y="334"/>
                </a:lnTo>
                <a:lnTo>
                  <a:pt x="91" y="323"/>
                </a:lnTo>
                <a:lnTo>
                  <a:pt x="90" y="316"/>
                </a:lnTo>
                <a:lnTo>
                  <a:pt x="82" y="310"/>
                </a:lnTo>
                <a:lnTo>
                  <a:pt x="72" y="304"/>
                </a:lnTo>
                <a:lnTo>
                  <a:pt x="59" y="297"/>
                </a:lnTo>
                <a:lnTo>
                  <a:pt x="47" y="291"/>
                </a:lnTo>
                <a:lnTo>
                  <a:pt x="35" y="287"/>
                </a:lnTo>
                <a:lnTo>
                  <a:pt x="26" y="281"/>
                </a:lnTo>
                <a:lnTo>
                  <a:pt x="21" y="273"/>
                </a:lnTo>
                <a:lnTo>
                  <a:pt x="17" y="270"/>
                </a:lnTo>
                <a:lnTo>
                  <a:pt x="14" y="265"/>
                </a:lnTo>
                <a:lnTo>
                  <a:pt x="12" y="262"/>
                </a:lnTo>
                <a:lnTo>
                  <a:pt x="15" y="258"/>
                </a:lnTo>
                <a:lnTo>
                  <a:pt x="14" y="235"/>
                </a:lnTo>
                <a:lnTo>
                  <a:pt x="14" y="214"/>
                </a:lnTo>
                <a:lnTo>
                  <a:pt x="17" y="198"/>
                </a:lnTo>
                <a:lnTo>
                  <a:pt x="21" y="191"/>
                </a:lnTo>
                <a:lnTo>
                  <a:pt x="24" y="188"/>
                </a:lnTo>
                <a:lnTo>
                  <a:pt x="23" y="185"/>
                </a:lnTo>
                <a:lnTo>
                  <a:pt x="18" y="182"/>
                </a:lnTo>
                <a:lnTo>
                  <a:pt x="12" y="177"/>
                </a:lnTo>
                <a:lnTo>
                  <a:pt x="6" y="172"/>
                </a:lnTo>
                <a:lnTo>
                  <a:pt x="1" y="168"/>
                </a:lnTo>
                <a:lnTo>
                  <a:pt x="0" y="163"/>
                </a:lnTo>
                <a:lnTo>
                  <a:pt x="3" y="157"/>
                </a:lnTo>
                <a:lnTo>
                  <a:pt x="11" y="146"/>
                </a:lnTo>
                <a:lnTo>
                  <a:pt x="20" y="134"/>
                </a:lnTo>
                <a:lnTo>
                  <a:pt x="30" y="124"/>
                </a:lnTo>
                <a:lnTo>
                  <a:pt x="44" y="113"/>
                </a:lnTo>
                <a:lnTo>
                  <a:pt x="43" y="49"/>
                </a:lnTo>
                <a:lnTo>
                  <a:pt x="44" y="47"/>
                </a:lnTo>
                <a:lnTo>
                  <a:pt x="46" y="49"/>
                </a:lnTo>
                <a:lnTo>
                  <a:pt x="47" y="47"/>
                </a:lnTo>
                <a:lnTo>
                  <a:pt x="50" y="44"/>
                </a:lnTo>
                <a:lnTo>
                  <a:pt x="52" y="43"/>
                </a:lnTo>
                <a:lnTo>
                  <a:pt x="53" y="41"/>
                </a:lnTo>
                <a:lnTo>
                  <a:pt x="55" y="41"/>
                </a:lnTo>
                <a:lnTo>
                  <a:pt x="58" y="41"/>
                </a:lnTo>
                <a:lnTo>
                  <a:pt x="68" y="41"/>
                </a:lnTo>
                <a:lnTo>
                  <a:pt x="79" y="38"/>
                </a:lnTo>
                <a:lnTo>
                  <a:pt x="90" y="35"/>
                </a:lnTo>
                <a:lnTo>
                  <a:pt x="101" y="30"/>
                </a:lnTo>
                <a:lnTo>
                  <a:pt x="110" y="26"/>
                </a:lnTo>
                <a:lnTo>
                  <a:pt x="120" y="21"/>
                </a:lnTo>
                <a:lnTo>
                  <a:pt x="129" y="17"/>
                </a:lnTo>
                <a:lnTo>
                  <a:pt x="137" y="15"/>
                </a:lnTo>
                <a:lnTo>
                  <a:pt x="148" y="11"/>
                </a:lnTo>
                <a:lnTo>
                  <a:pt x="157" y="5"/>
                </a:lnTo>
                <a:lnTo>
                  <a:pt x="162" y="0"/>
                </a:lnTo>
                <a:lnTo>
                  <a:pt x="166" y="1"/>
                </a:lnTo>
                <a:lnTo>
                  <a:pt x="168" y="6"/>
                </a:lnTo>
                <a:lnTo>
                  <a:pt x="165" y="12"/>
                </a:lnTo>
                <a:lnTo>
                  <a:pt x="160" y="21"/>
                </a:lnTo>
                <a:lnTo>
                  <a:pt x="154" y="29"/>
                </a:lnTo>
                <a:lnTo>
                  <a:pt x="154" y="30"/>
                </a:lnTo>
                <a:lnTo>
                  <a:pt x="157" y="32"/>
                </a:lnTo>
                <a:lnTo>
                  <a:pt x="157" y="37"/>
                </a:lnTo>
                <a:lnTo>
                  <a:pt x="154" y="47"/>
                </a:lnTo>
                <a:lnTo>
                  <a:pt x="157" y="53"/>
                </a:lnTo>
                <a:lnTo>
                  <a:pt x="162" y="47"/>
                </a:lnTo>
                <a:lnTo>
                  <a:pt x="166" y="41"/>
                </a:lnTo>
                <a:lnTo>
                  <a:pt x="174" y="41"/>
                </a:lnTo>
                <a:lnTo>
                  <a:pt x="181" y="49"/>
                </a:lnTo>
                <a:lnTo>
                  <a:pt x="187" y="49"/>
                </a:lnTo>
                <a:lnTo>
                  <a:pt x="192" y="46"/>
                </a:lnTo>
                <a:lnTo>
                  <a:pt x="197" y="44"/>
                </a:lnTo>
                <a:lnTo>
                  <a:pt x="203" y="49"/>
                </a:lnTo>
                <a:lnTo>
                  <a:pt x="207" y="53"/>
                </a:lnTo>
                <a:lnTo>
                  <a:pt x="212" y="59"/>
                </a:lnTo>
                <a:lnTo>
                  <a:pt x="213" y="66"/>
                </a:lnTo>
                <a:lnTo>
                  <a:pt x="212" y="72"/>
                </a:lnTo>
                <a:lnTo>
                  <a:pt x="213" y="76"/>
                </a:lnTo>
                <a:lnTo>
                  <a:pt x="219" y="78"/>
                </a:lnTo>
                <a:lnTo>
                  <a:pt x="232" y="78"/>
                </a:lnTo>
                <a:lnTo>
                  <a:pt x="244" y="79"/>
                </a:lnTo>
                <a:lnTo>
                  <a:pt x="259" y="82"/>
                </a:lnTo>
                <a:lnTo>
                  <a:pt x="274" y="87"/>
                </a:lnTo>
                <a:lnTo>
                  <a:pt x="291" y="93"/>
                </a:lnTo>
                <a:lnTo>
                  <a:pt x="308" y="99"/>
                </a:lnTo>
                <a:lnTo>
                  <a:pt x="325" y="104"/>
                </a:lnTo>
                <a:lnTo>
                  <a:pt x="340" y="107"/>
                </a:lnTo>
                <a:lnTo>
                  <a:pt x="352" y="107"/>
                </a:lnTo>
                <a:lnTo>
                  <a:pt x="367" y="104"/>
                </a:lnTo>
                <a:lnTo>
                  <a:pt x="375" y="104"/>
                </a:lnTo>
                <a:lnTo>
                  <a:pt x="380" y="107"/>
                </a:lnTo>
                <a:lnTo>
                  <a:pt x="380" y="110"/>
                </a:lnTo>
                <a:lnTo>
                  <a:pt x="380" y="114"/>
                </a:lnTo>
                <a:lnTo>
                  <a:pt x="378" y="120"/>
                </a:lnTo>
                <a:lnTo>
                  <a:pt x="378" y="124"/>
                </a:lnTo>
                <a:lnTo>
                  <a:pt x="380" y="127"/>
                </a:lnTo>
                <a:lnTo>
                  <a:pt x="389" y="127"/>
                </a:lnTo>
                <a:lnTo>
                  <a:pt x="395" y="128"/>
                </a:lnTo>
                <a:lnTo>
                  <a:pt x="399" y="137"/>
                </a:lnTo>
                <a:lnTo>
                  <a:pt x="401" y="156"/>
                </a:lnTo>
                <a:lnTo>
                  <a:pt x="399" y="162"/>
                </a:lnTo>
                <a:lnTo>
                  <a:pt x="396" y="165"/>
                </a:lnTo>
                <a:lnTo>
                  <a:pt x="393" y="169"/>
                </a:lnTo>
                <a:lnTo>
                  <a:pt x="393" y="175"/>
                </a:lnTo>
                <a:lnTo>
                  <a:pt x="401" y="174"/>
                </a:lnTo>
                <a:lnTo>
                  <a:pt x="406" y="174"/>
                </a:lnTo>
                <a:lnTo>
                  <a:pt x="409" y="178"/>
                </a:lnTo>
                <a:lnTo>
                  <a:pt x="410" y="191"/>
                </a:lnTo>
                <a:lnTo>
                  <a:pt x="413" y="201"/>
                </a:lnTo>
                <a:lnTo>
                  <a:pt x="418" y="201"/>
                </a:lnTo>
                <a:lnTo>
                  <a:pt x="421" y="201"/>
                </a:lnTo>
                <a:lnTo>
                  <a:pt x="419" y="212"/>
                </a:lnTo>
                <a:lnTo>
                  <a:pt x="410" y="223"/>
                </a:lnTo>
                <a:lnTo>
                  <a:pt x="401" y="235"/>
                </a:lnTo>
                <a:lnTo>
                  <a:pt x="395" y="250"/>
                </a:lnTo>
                <a:lnTo>
                  <a:pt x="392" y="264"/>
                </a:lnTo>
                <a:lnTo>
                  <a:pt x="393" y="273"/>
                </a:lnTo>
                <a:lnTo>
                  <a:pt x="398" y="276"/>
                </a:lnTo>
                <a:lnTo>
                  <a:pt x="403" y="275"/>
                </a:lnTo>
                <a:lnTo>
                  <a:pt x="407" y="267"/>
                </a:lnTo>
                <a:lnTo>
                  <a:pt x="415" y="253"/>
                </a:lnTo>
                <a:lnTo>
                  <a:pt x="428" y="236"/>
                </a:lnTo>
                <a:lnTo>
                  <a:pt x="441" y="229"/>
                </a:lnTo>
                <a:lnTo>
                  <a:pt x="445" y="243"/>
                </a:lnTo>
                <a:lnTo>
                  <a:pt x="438" y="278"/>
                </a:lnTo>
                <a:lnTo>
                  <a:pt x="425" y="326"/>
                </a:lnTo>
                <a:lnTo>
                  <a:pt x="419" y="391"/>
                </a:lnTo>
                <a:lnTo>
                  <a:pt x="428" y="474"/>
                </a:lnTo>
                <a:lnTo>
                  <a:pt x="431" y="484"/>
                </a:lnTo>
                <a:lnTo>
                  <a:pt x="433" y="490"/>
                </a:lnTo>
                <a:lnTo>
                  <a:pt x="433" y="497"/>
                </a:lnTo>
                <a:lnTo>
                  <a:pt x="433" y="507"/>
                </a:lnTo>
                <a:lnTo>
                  <a:pt x="203" y="519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Freeform 22"/>
          <p:cNvSpPr>
            <a:spLocks/>
          </p:cNvSpPr>
          <p:nvPr/>
        </p:nvSpPr>
        <p:spPr bwMode="auto">
          <a:xfrm>
            <a:off x="6579866" y="2965450"/>
            <a:ext cx="601133" cy="1109135"/>
          </a:xfrm>
          <a:custGeom>
            <a:avLst/>
            <a:gdLst>
              <a:gd name="T0" fmla="*/ 2147483647 w 351"/>
              <a:gd name="T1" fmla="*/ 2147483647 h 648"/>
              <a:gd name="T2" fmla="*/ 2147483647 w 351"/>
              <a:gd name="T3" fmla="*/ 2147483647 h 648"/>
              <a:gd name="T4" fmla="*/ 2147483647 w 351"/>
              <a:gd name="T5" fmla="*/ 2147483647 h 648"/>
              <a:gd name="T6" fmla="*/ 2147483647 w 351"/>
              <a:gd name="T7" fmla="*/ 2147483647 h 648"/>
              <a:gd name="T8" fmla="*/ 2147483647 w 351"/>
              <a:gd name="T9" fmla="*/ 2147483647 h 648"/>
              <a:gd name="T10" fmla="*/ 2147483647 w 351"/>
              <a:gd name="T11" fmla="*/ 2147483647 h 648"/>
              <a:gd name="T12" fmla="*/ 2147483647 w 351"/>
              <a:gd name="T13" fmla="*/ 2147483647 h 648"/>
              <a:gd name="T14" fmla="*/ 2147483647 w 351"/>
              <a:gd name="T15" fmla="*/ 2147483647 h 648"/>
              <a:gd name="T16" fmla="*/ 2147483647 w 351"/>
              <a:gd name="T17" fmla="*/ 2147483647 h 648"/>
              <a:gd name="T18" fmla="*/ 2147483647 w 351"/>
              <a:gd name="T19" fmla="*/ 2147483647 h 648"/>
              <a:gd name="T20" fmla="*/ 2147483647 w 351"/>
              <a:gd name="T21" fmla="*/ 2147483647 h 648"/>
              <a:gd name="T22" fmla="*/ 2147483647 w 351"/>
              <a:gd name="T23" fmla="*/ 2147483647 h 648"/>
              <a:gd name="T24" fmla="*/ 2147483647 w 351"/>
              <a:gd name="T25" fmla="*/ 2147483647 h 648"/>
              <a:gd name="T26" fmla="*/ 2147483647 w 351"/>
              <a:gd name="T27" fmla="*/ 2147483647 h 648"/>
              <a:gd name="T28" fmla="*/ 2147483647 w 351"/>
              <a:gd name="T29" fmla="*/ 2147483647 h 648"/>
              <a:gd name="T30" fmla="*/ 2147483647 w 351"/>
              <a:gd name="T31" fmla="*/ 2147483647 h 648"/>
              <a:gd name="T32" fmla="*/ 2147483647 w 351"/>
              <a:gd name="T33" fmla="*/ 2147483647 h 648"/>
              <a:gd name="T34" fmla="*/ 0 w 351"/>
              <a:gd name="T35" fmla="*/ 2147483647 h 648"/>
              <a:gd name="T36" fmla="*/ 2147483647 w 351"/>
              <a:gd name="T37" fmla="*/ 2147483647 h 648"/>
              <a:gd name="T38" fmla="*/ 2147483647 w 351"/>
              <a:gd name="T39" fmla="*/ 2147483647 h 648"/>
              <a:gd name="T40" fmla="*/ 2147483647 w 351"/>
              <a:gd name="T41" fmla="*/ 2147483647 h 648"/>
              <a:gd name="T42" fmla="*/ 2147483647 w 351"/>
              <a:gd name="T43" fmla="*/ 2147483647 h 648"/>
              <a:gd name="T44" fmla="*/ 2147483647 w 351"/>
              <a:gd name="T45" fmla="*/ 2147483647 h 648"/>
              <a:gd name="T46" fmla="*/ 2147483647 w 351"/>
              <a:gd name="T47" fmla="*/ 2147483647 h 648"/>
              <a:gd name="T48" fmla="*/ 2147483647 w 351"/>
              <a:gd name="T49" fmla="*/ 2147483647 h 648"/>
              <a:gd name="T50" fmla="*/ 2147483647 w 351"/>
              <a:gd name="T51" fmla="*/ 2147483647 h 648"/>
              <a:gd name="T52" fmla="*/ 2147483647 w 351"/>
              <a:gd name="T53" fmla="*/ 2147483647 h 648"/>
              <a:gd name="T54" fmla="*/ 2147483647 w 351"/>
              <a:gd name="T55" fmla="*/ 2147483647 h 648"/>
              <a:gd name="T56" fmla="*/ 2147483647 w 351"/>
              <a:gd name="T57" fmla="*/ 2147483647 h 648"/>
              <a:gd name="T58" fmla="*/ 2147483647 w 351"/>
              <a:gd name="T59" fmla="*/ 2147483647 h 648"/>
              <a:gd name="T60" fmla="*/ 2147483647 w 351"/>
              <a:gd name="T61" fmla="*/ 2147483647 h 648"/>
              <a:gd name="T62" fmla="*/ 2147483647 w 351"/>
              <a:gd name="T63" fmla="*/ 2147483647 h 648"/>
              <a:gd name="T64" fmla="*/ 2147483647 w 351"/>
              <a:gd name="T65" fmla="*/ 2147483647 h 648"/>
              <a:gd name="T66" fmla="*/ 2147483647 w 351"/>
              <a:gd name="T67" fmla="*/ 2147483647 h 648"/>
              <a:gd name="T68" fmla="*/ 2147483647 w 351"/>
              <a:gd name="T69" fmla="*/ 2147483647 h 648"/>
              <a:gd name="T70" fmla="*/ 2147483647 w 351"/>
              <a:gd name="T71" fmla="*/ 2147483647 h 648"/>
              <a:gd name="T72" fmla="*/ 2147483647 w 351"/>
              <a:gd name="T73" fmla="*/ 2147483647 h 648"/>
              <a:gd name="T74" fmla="*/ 2147483647 w 351"/>
              <a:gd name="T75" fmla="*/ 2147483647 h 648"/>
              <a:gd name="T76" fmla="*/ 2147483647 w 351"/>
              <a:gd name="T77" fmla="*/ 2147483647 h 648"/>
              <a:gd name="T78" fmla="*/ 2147483647 w 351"/>
              <a:gd name="T79" fmla="*/ 2147483647 h 648"/>
              <a:gd name="T80" fmla="*/ 2147483647 w 351"/>
              <a:gd name="T81" fmla="*/ 2147483647 h 648"/>
              <a:gd name="T82" fmla="*/ 2147483647 w 351"/>
              <a:gd name="T83" fmla="*/ 2147483647 h 648"/>
              <a:gd name="T84" fmla="*/ 2147483647 w 351"/>
              <a:gd name="T85" fmla="*/ 2147483647 h 648"/>
              <a:gd name="T86" fmla="*/ 2147483647 w 351"/>
              <a:gd name="T87" fmla="*/ 2147483647 h 648"/>
              <a:gd name="T88" fmla="*/ 2147483647 w 351"/>
              <a:gd name="T89" fmla="*/ 2147483647 h 648"/>
              <a:gd name="T90" fmla="*/ 2147483647 w 351"/>
              <a:gd name="T91" fmla="*/ 2147483647 h 648"/>
              <a:gd name="T92" fmla="*/ 2147483647 w 351"/>
              <a:gd name="T93" fmla="*/ 2147483647 h 648"/>
              <a:gd name="T94" fmla="*/ 2147483647 w 351"/>
              <a:gd name="T95" fmla="*/ 2147483647 h 648"/>
              <a:gd name="T96" fmla="*/ 2147483647 w 351"/>
              <a:gd name="T97" fmla="*/ 2147483647 h 648"/>
              <a:gd name="T98" fmla="*/ 2147483647 w 351"/>
              <a:gd name="T99" fmla="*/ 2147483647 h 648"/>
              <a:gd name="T100" fmla="*/ 2147483647 w 351"/>
              <a:gd name="T101" fmla="*/ 2147483647 h 648"/>
              <a:gd name="T102" fmla="*/ 2147483647 w 351"/>
              <a:gd name="T103" fmla="*/ 2147483647 h 648"/>
              <a:gd name="T104" fmla="*/ 2147483647 w 351"/>
              <a:gd name="T105" fmla="*/ 2147483647 h 648"/>
              <a:gd name="T106" fmla="*/ 2147483647 w 351"/>
              <a:gd name="T107" fmla="*/ 2147483647 h 648"/>
              <a:gd name="T108" fmla="*/ 2147483647 w 351"/>
              <a:gd name="T109" fmla="*/ 2147483647 h 648"/>
              <a:gd name="T110" fmla="*/ 2147483647 w 351"/>
              <a:gd name="T111" fmla="*/ 2147483647 h 64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648"/>
              <a:gd name="T170" fmla="*/ 351 w 351"/>
              <a:gd name="T171" fmla="*/ 648 h 64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648">
                <a:moveTo>
                  <a:pt x="222" y="648"/>
                </a:moveTo>
                <a:lnTo>
                  <a:pt x="222" y="648"/>
                </a:lnTo>
                <a:lnTo>
                  <a:pt x="218" y="639"/>
                </a:lnTo>
                <a:lnTo>
                  <a:pt x="216" y="634"/>
                </a:lnTo>
                <a:lnTo>
                  <a:pt x="216" y="636"/>
                </a:lnTo>
                <a:lnTo>
                  <a:pt x="216" y="639"/>
                </a:lnTo>
                <a:lnTo>
                  <a:pt x="210" y="645"/>
                </a:lnTo>
                <a:lnTo>
                  <a:pt x="201" y="637"/>
                </a:lnTo>
                <a:lnTo>
                  <a:pt x="192" y="625"/>
                </a:lnTo>
                <a:lnTo>
                  <a:pt x="186" y="614"/>
                </a:lnTo>
                <a:lnTo>
                  <a:pt x="186" y="610"/>
                </a:lnTo>
                <a:lnTo>
                  <a:pt x="189" y="608"/>
                </a:lnTo>
                <a:lnTo>
                  <a:pt x="192" y="605"/>
                </a:lnTo>
                <a:lnTo>
                  <a:pt x="190" y="590"/>
                </a:lnTo>
                <a:lnTo>
                  <a:pt x="190" y="576"/>
                </a:lnTo>
                <a:lnTo>
                  <a:pt x="184" y="567"/>
                </a:lnTo>
                <a:lnTo>
                  <a:pt x="175" y="559"/>
                </a:lnTo>
                <a:lnTo>
                  <a:pt x="168" y="549"/>
                </a:lnTo>
                <a:lnTo>
                  <a:pt x="164" y="544"/>
                </a:lnTo>
                <a:lnTo>
                  <a:pt x="157" y="541"/>
                </a:lnTo>
                <a:lnTo>
                  <a:pt x="149" y="537"/>
                </a:lnTo>
                <a:lnTo>
                  <a:pt x="139" y="534"/>
                </a:lnTo>
                <a:lnTo>
                  <a:pt x="129" y="527"/>
                </a:lnTo>
                <a:lnTo>
                  <a:pt x="120" y="521"/>
                </a:lnTo>
                <a:lnTo>
                  <a:pt x="113" y="512"/>
                </a:lnTo>
                <a:lnTo>
                  <a:pt x="108" y="500"/>
                </a:lnTo>
                <a:lnTo>
                  <a:pt x="111" y="486"/>
                </a:lnTo>
                <a:lnTo>
                  <a:pt x="119" y="476"/>
                </a:lnTo>
                <a:lnTo>
                  <a:pt x="125" y="463"/>
                </a:lnTo>
                <a:lnTo>
                  <a:pt x="123" y="442"/>
                </a:lnTo>
                <a:lnTo>
                  <a:pt x="117" y="430"/>
                </a:lnTo>
                <a:lnTo>
                  <a:pt x="110" y="424"/>
                </a:lnTo>
                <a:lnTo>
                  <a:pt x="100" y="425"/>
                </a:lnTo>
                <a:lnTo>
                  <a:pt x="88" y="430"/>
                </a:lnTo>
                <a:lnTo>
                  <a:pt x="79" y="433"/>
                </a:lnTo>
                <a:lnTo>
                  <a:pt x="74" y="430"/>
                </a:lnTo>
                <a:lnTo>
                  <a:pt x="71" y="421"/>
                </a:lnTo>
                <a:lnTo>
                  <a:pt x="73" y="407"/>
                </a:lnTo>
                <a:lnTo>
                  <a:pt x="68" y="395"/>
                </a:lnTo>
                <a:lnTo>
                  <a:pt x="59" y="382"/>
                </a:lnTo>
                <a:lnTo>
                  <a:pt x="47" y="372"/>
                </a:lnTo>
                <a:lnTo>
                  <a:pt x="32" y="358"/>
                </a:lnTo>
                <a:lnTo>
                  <a:pt x="18" y="343"/>
                </a:lnTo>
                <a:lnTo>
                  <a:pt x="7" y="323"/>
                </a:lnTo>
                <a:lnTo>
                  <a:pt x="0" y="297"/>
                </a:lnTo>
                <a:lnTo>
                  <a:pt x="0" y="265"/>
                </a:lnTo>
                <a:lnTo>
                  <a:pt x="1" y="268"/>
                </a:lnTo>
                <a:lnTo>
                  <a:pt x="4" y="270"/>
                </a:lnTo>
                <a:lnTo>
                  <a:pt x="6" y="268"/>
                </a:lnTo>
                <a:lnTo>
                  <a:pt x="7" y="262"/>
                </a:lnTo>
                <a:lnTo>
                  <a:pt x="7" y="256"/>
                </a:lnTo>
                <a:lnTo>
                  <a:pt x="4" y="247"/>
                </a:lnTo>
                <a:lnTo>
                  <a:pt x="7" y="239"/>
                </a:lnTo>
                <a:lnTo>
                  <a:pt x="23" y="233"/>
                </a:lnTo>
                <a:lnTo>
                  <a:pt x="30" y="222"/>
                </a:lnTo>
                <a:lnTo>
                  <a:pt x="32" y="215"/>
                </a:lnTo>
                <a:lnTo>
                  <a:pt x="30" y="209"/>
                </a:lnTo>
                <a:lnTo>
                  <a:pt x="33" y="204"/>
                </a:lnTo>
                <a:lnTo>
                  <a:pt x="39" y="198"/>
                </a:lnTo>
                <a:lnTo>
                  <a:pt x="39" y="189"/>
                </a:lnTo>
                <a:lnTo>
                  <a:pt x="35" y="180"/>
                </a:lnTo>
                <a:lnTo>
                  <a:pt x="32" y="169"/>
                </a:lnTo>
                <a:lnTo>
                  <a:pt x="29" y="158"/>
                </a:lnTo>
                <a:lnTo>
                  <a:pt x="33" y="148"/>
                </a:lnTo>
                <a:lnTo>
                  <a:pt x="47" y="138"/>
                </a:lnTo>
                <a:lnTo>
                  <a:pt x="71" y="129"/>
                </a:lnTo>
                <a:lnTo>
                  <a:pt x="84" y="126"/>
                </a:lnTo>
                <a:lnTo>
                  <a:pt x="90" y="117"/>
                </a:lnTo>
                <a:lnTo>
                  <a:pt x="93" y="105"/>
                </a:lnTo>
                <a:lnTo>
                  <a:pt x="102" y="86"/>
                </a:lnTo>
                <a:lnTo>
                  <a:pt x="105" y="65"/>
                </a:lnTo>
                <a:lnTo>
                  <a:pt x="97" y="53"/>
                </a:lnTo>
                <a:lnTo>
                  <a:pt x="84" y="45"/>
                </a:lnTo>
                <a:lnTo>
                  <a:pt x="74" y="35"/>
                </a:lnTo>
                <a:lnTo>
                  <a:pt x="71" y="32"/>
                </a:lnTo>
                <a:lnTo>
                  <a:pt x="67" y="27"/>
                </a:lnTo>
                <a:lnTo>
                  <a:pt x="61" y="21"/>
                </a:lnTo>
                <a:lnTo>
                  <a:pt x="58" y="12"/>
                </a:lnTo>
                <a:lnTo>
                  <a:pt x="288" y="0"/>
                </a:lnTo>
                <a:lnTo>
                  <a:pt x="290" y="25"/>
                </a:lnTo>
                <a:lnTo>
                  <a:pt x="296" y="39"/>
                </a:lnTo>
                <a:lnTo>
                  <a:pt x="303" y="51"/>
                </a:lnTo>
                <a:lnTo>
                  <a:pt x="308" y="67"/>
                </a:lnTo>
                <a:lnTo>
                  <a:pt x="309" y="73"/>
                </a:lnTo>
                <a:lnTo>
                  <a:pt x="311" y="79"/>
                </a:lnTo>
                <a:lnTo>
                  <a:pt x="314" y="85"/>
                </a:lnTo>
                <a:lnTo>
                  <a:pt x="317" y="88"/>
                </a:lnTo>
                <a:lnTo>
                  <a:pt x="338" y="341"/>
                </a:lnTo>
                <a:lnTo>
                  <a:pt x="340" y="352"/>
                </a:lnTo>
                <a:lnTo>
                  <a:pt x="341" y="361"/>
                </a:lnTo>
                <a:lnTo>
                  <a:pt x="338" y="369"/>
                </a:lnTo>
                <a:lnTo>
                  <a:pt x="334" y="376"/>
                </a:lnTo>
                <a:lnTo>
                  <a:pt x="332" y="384"/>
                </a:lnTo>
                <a:lnTo>
                  <a:pt x="338" y="393"/>
                </a:lnTo>
                <a:lnTo>
                  <a:pt x="346" y="402"/>
                </a:lnTo>
                <a:lnTo>
                  <a:pt x="351" y="415"/>
                </a:lnTo>
                <a:lnTo>
                  <a:pt x="349" y="431"/>
                </a:lnTo>
                <a:lnTo>
                  <a:pt x="343" y="444"/>
                </a:lnTo>
                <a:lnTo>
                  <a:pt x="338" y="453"/>
                </a:lnTo>
                <a:lnTo>
                  <a:pt x="335" y="459"/>
                </a:lnTo>
                <a:lnTo>
                  <a:pt x="332" y="468"/>
                </a:lnTo>
                <a:lnTo>
                  <a:pt x="325" y="476"/>
                </a:lnTo>
                <a:lnTo>
                  <a:pt x="319" y="482"/>
                </a:lnTo>
                <a:lnTo>
                  <a:pt x="315" y="491"/>
                </a:lnTo>
                <a:lnTo>
                  <a:pt x="319" y="495"/>
                </a:lnTo>
                <a:lnTo>
                  <a:pt x="319" y="501"/>
                </a:lnTo>
                <a:lnTo>
                  <a:pt x="315" y="506"/>
                </a:lnTo>
                <a:lnTo>
                  <a:pt x="308" y="509"/>
                </a:lnTo>
                <a:lnTo>
                  <a:pt x="306" y="518"/>
                </a:lnTo>
                <a:lnTo>
                  <a:pt x="306" y="527"/>
                </a:lnTo>
                <a:lnTo>
                  <a:pt x="308" y="535"/>
                </a:lnTo>
                <a:lnTo>
                  <a:pt x="308" y="541"/>
                </a:lnTo>
                <a:lnTo>
                  <a:pt x="306" y="546"/>
                </a:lnTo>
                <a:lnTo>
                  <a:pt x="302" y="552"/>
                </a:lnTo>
                <a:lnTo>
                  <a:pt x="300" y="558"/>
                </a:lnTo>
                <a:lnTo>
                  <a:pt x="300" y="563"/>
                </a:lnTo>
                <a:lnTo>
                  <a:pt x="305" y="566"/>
                </a:lnTo>
                <a:lnTo>
                  <a:pt x="308" y="569"/>
                </a:lnTo>
                <a:lnTo>
                  <a:pt x="308" y="573"/>
                </a:lnTo>
                <a:lnTo>
                  <a:pt x="302" y="578"/>
                </a:lnTo>
                <a:lnTo>
                  <a:pt x="290" y="582"/>
                </a:lnTo>
                <a:lnTo>
                  <a:pt x="280" y="588"/>
                </a:lnTo>
                <a:lnTo>
                  <a:pt x="274" y="595"/>
                </a:lnTo>
                <a:lnTo>
                  <a:pt x="276" y="599"/>
                </a:lnTo>
                <a:lnTo>
                  <a:pt x="280" y="605"/>
                </a:lnTo>
                <a:lnTo>
                  <a:pt x="283" y="610"/>
                </a:lnTo>
                <a:lnTo>
                  <a:pt x="283" y="617"/>
                </a:lnTo>
                <a:lnTo>
                  <a:pt x="280" y="628"/>
                </a:lnTo>
                <a:lnTo>
                  <a:pt x="277" y="631"/>
                </a:lnTo>
                <a:lnTo>
                  <a:pt x="273" y="630"/>
                </a:lnTo>
                <a:lnTo>
                  <a:pt x="267" y="627"/>
                </a:lnTo>
                <a:lnTo>
                  <a:pt x="261" y="622"/>
                </a:lnTo>
                <a:lnTo>
                  <a:pt x="253" y="617"/>
                </a:lnTo>
                <a:lnTo>
                  <a:pt x="245" y="616"/>
                </a:lnTo>
                <a:lnTo>
                  <a:pt x="236" y="617"/>
                </a:lnTo>
                <a:lnTo>
                  <a:pt x="227" y="625"/>
                </a:lnTo>
                <a:lnTo>
                  <a:pt x="225" y="634"/>
                </a:lnTo>
                <a:lnTo>
                  <a:pt x="227" y="640"/>
                </a:lnTo>
                <a:lnTo>
                  <a:pt x="229" y="645"/>
                </a:lnTo>
                <a:lnTo>
                  <a:pt x="222" y="648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Freeform 24"/>
          <p:cNvSpPr>
            <a:spLocks/>
          </p:cNvSpPr>
          <p:nvPr/>
        </p:nvSpPr>
        <p:spPr bwMode="auto">
          <a:xfrm>
            <a:off x="7115175" y="3062549"/>
            <a:ext cx="474133" cy="827616"/>
          </a:xfrm>
          <a:custGeom>
            <a:avLst/>
            <a:gdLst>
              <a:gd name="T0" fmla="*/ 2147483647 w 278"/>
              <a:gd name="T1" fmla="*/ 2147483647 h 484"/>
              <a:gd name="T2" fmla="*/ 0 w 278"/>
              <a:gd name="T3" fmla="*/ 2147483647 h 484"/>
              <a:gd name="T4" fmla="*/ 2147483647 w 278"/>
              <a:gd name="T5" fmla="*/ 2147483647 h 484"/>
              <a:gd name="T6" fmla="*/ 2147483647 w 278"/>
              <a:gd name="T7" fmla="*/ 2147483647 h 484"/>
              <a:gd name="T8" fmla="*/ 2147483647 w 278"/>
              <a:gd name="T9" fmla="*/ 2147483647 h 484"/>
              <a:gd name="T10" fmla="*/ 2147483647 w 278"/>
              <a:gd name="T11" fmla="*/ 2147483647 h 484"/>
              <a:gd name="T12" fmla="*/ 2147483647 w 278"/>
              <a:gd name="T13" fmla="*/ 2147483647 h 484"/>
              <a:gd name="T14" fmla="*/ 2147483647 w 278"/>
              <a:gd name="T15" fmla="*/ 2147483647 h 484"/>
              <a:gd name="T16" fmla="*/ 2147483647 w 278"/>
              <a:gd name="T17" fmla="*/ 2147483647 h 484"/>
              <a:gd name="T18" fmla="*/ 2147483647 w 278"/>
              <a:gd name="T19" fmla="*/ 2147483647 h 484"/>
              <a:gd name="T20" fmla="*/ 2147483647 w 278"/>
              <a:gd name="T21" fmla="*/ 2147483647 h 484"/>
              <a:gd name="T22" fmla="*/ 2147483647 w 278"/>
              <a:gd name="T23" fmla="*/ 2147483647 h 484"/>
              <a:gd name="T24" fmla="*/ 2147483647 w 278"/>
              <a:gd name="T25" fmla="*/ 2147483647 h 484"/>
              <a:gd name="T26" fmla="*/ 2147483647 w 278"/>
              <a:gd name="T27" fmla="*/ 2147483647 h 484"/>
              <a:gd name="T28" fmla="*/ 2147483647 w 278"/>
              <a:gd name="T29" fmla="*/ 2147483647 h 484"/>
              <a:gd name="T30" fmla="*/ 2147483647 w 278"/>
              <a:gd name="T31" fmla="*/ 2147483647 h 484"/>
              <a:gd name="T32" fmla="*/ 2147483647 w 278"/>
              <a:gd name="T33" fmla="*/ 2147483647 h 484"/>
              <a:gd name="T34" fmla="*/ 2147483647 w 278"/>
              <a:gd name="T35" fmla="*/ 2147483647 h 484"/>
              <a:gd name="T36" fmla="*/ 2147483647 w 278"/>
              <a:gd name="T37" fmla="*/ 2147483647 h 484"/>
              <a:gd name="T38" fmla="*/ 2147483647 w 278"/>
              <a:gd name="T39" fmla="*/ 2147483647 h 484"/>
              <a:gd name="T40" fmla="*/ 2147483647 w 278"/>
              <a:gd name="T41" fmla="*/ 0 h 484"/>
              <a:gd name="T42" fmla="*/ 2147483647 w 278"/>
              <a:gd name="T43" fmla="*/ 2147483647 h 484"/>
              <a:gd name="T44" fmla="*/ 2147483647 w 278"/>
              <a:gd name="T45" fmla="*/ 2147483647 h 484"/>
              <a:gd name="T46" fmla="*/ 2147483647 w 278"/>
              <a:gd name="T47" fmla="*/ 2147483647 h 484"/>
              <a:gd name="T48" fmla="*/ 2147483647 w 278"/>
              <a:gd name="T49" fmla="*/ 2147483647 h 484"/>
              <a:gd name="T50" fmla="*/ 2147483647 w 278"/>
              <a:gd name="T51" fmla="*/ 2147483647 h 484"/>
              <a:gd name="T52" fmla="*/ 2147483647 w 278"/>
              <a:gd name="T53" fmla="*/ 2147483647 h 484"/>
              <a:gd name="T54" fmla="*/ 2147483647 w 278"/>
              <a:gd name="T55" fmla="*/ 2147483647 h 484"/>
              <a:gd name="T56" fmla="*/ 2147483647 w 278"/>
              <a:gd name="T57" fmla="*/ 2147483647 h 484"/>
              <a:gd name="T58" fmla="*/ 2147483647 w 278"/>
              <a:gd name="T59" fmla="*/ 2147483647 h 484"/>
              <a:gd name="T60" fmla="*/ 2147483647 w 278"/>
              <a:gd name="T61" fmla="*/ 2147483647 h 484"/>
              <a:gd name="T62" fmla="*/ 2147483647 w 278"/>
              <a:gd name="T63" fmla="*/ 2147483647 h 484"/>
              <a:gd name="T64" fmla="*/ 2147483647 w 278"/>
              <a:gd name="T65" fmla="*/ 2147483647 h 484"/>
              <a:gd name="T66" fmla="*/ 2147483647 w 278"/>
              <a:gd name="T67" fmla="*/ 2147483647 h 484"/>
              <a:gd name="T68" fmla="*/ 2147483647 w 278"/>
              <a:gd name="T69" fmla="*/ 2147483647 h 484"/>
              <a:gd name="T70" fmla="*/ 2147483647 w 278"/>
              <a:gd name="T71" fmla="*/ 2147483647 h 484"/>
              <a:gd name="T72" fmla="*/ 2147483647 w 278"/>
              <a:gd name="T73" fmla="*/ 2147483647 h 484"/>
              <a:gd name="T74" fmla="*/ 2147483647 w 278"/>
              <a:gd name="T75" fmla="*/ 2147483647 h 484"/>
              <a:gd name="T76" fmla="*/ 2147483647 w 278"/>
              <a:gd name="T77" fmla="*/ 2147483647 h 484"/>
              <a:gd name="T78" fmla="*/ 2147483647 w 278"/>
              <a:gd name="T79" fmla="*/ 2147483647 h 484"/>
              <a:gd name="T80" fmla="*/ 2147483647 w 278"/>
              <a:gd name="T81" fmla="*/ 2147483647 h 484"/>
              <a:gd name="T82" fmla="*/ 2147483647 w 278"/>
              <a:gd name="T83" fmla="*/ 2147483647 h 484"/>
              <a:gd name="T84" fmla="*/ 2147483647 w 278"/>
              <a:gd name="T85" fmla="*/ 2147483647 h 484"/>
              <a:gd name="T86" fmla="*/ 2147483647 w 278"/>
              <a:gd name="T87" fmla="*/ 2147483647 h 484"/>
              <a:gd name="T88" fmla="*/ 2147483647 w 278"/>
              <a:gd name="T89" fmla="*/ 2147483647 h 484"/>
              <a:gd name="T90" fmla="*/ 2147483647 w 278"/>
              <a:gd name="T91" fmla="*/ 2147483647 h 484"/>
              <a:gd name="T92" fmla="*/ 2147483647 w 278"/>
              <a:gd name="T93" fmla="*/ 2147483647 h 484"/>
              <a:gd name="T94" fmla="*/ 2147483647 w 278"/>
              <a:gd name="T95" fmla="*/ 2147483647 h 484"/>
              <a:gd name="T96" fmla="*/ 2147483647 w 278"/>
              <a:gd name="T97" fmla="*/ 2147483647 h 484"/>
              <a:gd name="T98" fmla="*/ 2147483647 w 278"/>
              <a:gd name="T99" fmla="*/ 2147483647 h 484"/>
              <a:gd name="T100" fmla="*/ 2147483647 w 278"/>
              <a:gd name="T101" fmla="*/ 2147483647 h 484"/>
              <a:gd name="T102" fmla="*/ 2147483647 w 278"/>
              <a:gd name="T103" fmla="*/ 2147483647 h 484"/>
              <a:gd name="T104" fmla="*/ 2147483647 w 278"/>
              <a:gd name="T105" fmla="*/ 2147483647 h 484"/>
              <a:gd name="T106" fmla="*/ 2147483647 w 278"/>
              <a:gd name="T107" fmla="*/ 2147483647 h 484"/>
              <a:gd name="T108" fmla="*/ 2147483647 w 278"/>
              <a:gd name="T109" fmla="*/ 2147483647 h 484"/>
              <a:gd name="T110" fmla="*/ 2147483647 w 278"/>
              <a:gd name="T111" fmla="*/ 2147483647 h 484"/>
              <a:gd name="T112" fmla="*/ 2147483647 w 278"/>
              <a:gd name="T113" fmla="*/ 2147483647 h 4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8"/>
              <a:gd name="T172" fmla="*/ 0 h 484"/>
              <a:gd name="T173" fmla="*/ 278 w 278"/>
              <a:gd name="T174" fmla="*/ 484 h 4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8" h="484">
                <a:moveTo>
                  <a:pt x="2" y="484"/>
                </a:moveTo>
                <a:lnTo>
                  <a:pt x="2" y="484"/>
                </a:lnTo>
                <a:lnTo>
                  <a:pt x="2" y="478"/>
                </a:lnTo>
                <a:lnTo>
                  <a:pt x="0" y="470"/>
                </a:lnTo>
                <a:lnTo>
                  <a:pt x="0" y="461"/>
                </a:lnTo>
                <a:lnTo>
                  <a:pt x="2" y="452"/>
                </a:lnTo>
                <a:lnTo>
                  <a:pt x="9" y="449"/>
                </a:lnTo>
                <a:lnTo>
                  <a:pt x="13" y="444"/>
                </a:lnTo>
                <a:lnTo>
                  <a:pt x="13" y="438"/>
                </a:lnTo>
                <a:lnTo>
                  <a:pt x="9" y="434"/>
                </a:lnTo>
                <a:lnTo>
                  <a:pt x="13" y="425"/>
                </a:lnTo>
                <a:lnTo>
                  <a:pt x="19" y="419"/>
                </a:lnTo>
                <a:lnTo>
                  <a:pt x="26" y="411"/>
                </a:lnTo>
                <a:lnTo>
                  <a:pt x="29" y="402"/>
                </a:lnTo>
                <a:lnTo>
                  <a:pt x="32" y="396"/>
                </a:lnTo>
                <a:lnTo>
                  <a:pt x="37" y="387"/>
                </a:lnTo>
                <a:lnTo>
                  <a:pt x="43" y="374"/>
                </a:lnTo>
                <a:lnTo>
                  <a:pt x="45" y="358"/>
                </a:lnTo>
                <a:lnTo>
                  <a:pt x="40" y="345"/>
                </a:lnTo>
                <a:lnTo>
                  <a:pt x="32" y="336"/>
                </a:lnTo>
                <a:lnTo>
                  <a:pt x="26" y="327"/>
                </a:lnTo>
                <a:lnTo>
                  <a:pt x="28" y="319"/>
                </a:lnTo>
                <a:lnTo>
                  <a:pt x="32" y="312"/>
                </a:lnTo>
                <a:lnTo>
                  <a:pt x="35" y="304"/>
                </a:lnTo>
                <a:lnTo>
                  <a:pt x="34" y="295"/>
                </a:lnTo>
                <a:lnTo>
                  <a:pt x="32" y="284"/>
                </a:lnTo>
                <a:lnTo>
                  <a:pt x="11" y="31"/>
                </a:lnTo>
                <a:lnTo>
                  <a:pt x="16" y="36"/>
                </a:lnTo>
                <a:lnTo>
                  <a:pt x="22" y="39"/>
                </a:lnTo>
                <a:lnTo>
                  <a:pt x="29" y="39"/>
                </a:lnTo>
                <a:lnTo>
                  <a:pt x="35" y="37"/>
                </a:lnTo>
                <a:lnTo>
                  <a:pt x="43" y="34"/>
                </a:lnTo>
                <a:lnTo>
                  <a:pt x="51" y="29"/>
                </a:lnTo>
                <a:lnTo>
                  <a:pt x="58" y="25"/>
                </a:lnTo>
                <a:lnTo>
                  <a:pt x="64" y="19"/>
                </a:lnTo>
                <a:lnTo>
                  <a:pt x="237" y="0"/>
                </a:lnTo>
                <a:lnTo>
                  <a:pt x="270" y="301"/>
                </a:lnTo>
                <a:lnTo>
                  <a:pt x="267" y="312"/>
                </a:lnTo>
                <a:lnTo>
                  <a:pt x="270" y="315"/>
                </a:lnTo>
                <a:lnTo>
                  <a:pt x="276" y="318"/>
                </a:lnTo>
                <a:lnTo>
                  <a:pt x="278" y="333"/>
                </a:lnTo>
                <a:lnTo>
                  <a:pt x="273" y="339"/>
                </a:lnTo>
                <a:lnTo>
                  <a:pt x="264" y="341"/>
                </a:lnTo>
                <a:lnTo>
                  <a:pt x="255" y="342"/>
                </a:lnTo>
                <a:lnTo>
                  <a:pt x="249" y="348"/>
                </a:lnTo>
                <a:lnTo>
                  <a:pt x="243" y="354"/>
                </a:lnTo>
                <a:lnTo>
                  <a:pt x="234" y="356"/>
                </a:lnTo>
                <a:lnTo>
                  <a:pt x="225" y="358"/>
                </a:lnTo>
                <a:lnTo>
                  <a:pt x="220" y="367"/>
                </a:lnTo>
                <a:lnTo>
                  <a:pt x="217" y="382"/>
                </a:lnTo>
                <a:lnTo>
                  <a:pt x="211" y="388"/>
                </a:lnTo>
                <a:lnTo>
                  <a:pt x="205" y="394"/>
                </a:lnTo>
                <a:lnTo>
                  <a:pt x="205" y="406"/>
                </a:lnTo>
                <a:lnTo>
                  <a:pt x="189" y="408"/>
                </a:lnTo>
                <a:lnTo>
                  <a:pt x="188" y="420"/>
                </a:lnTo>
                <a:lnTo>
                  <a:pt x="185" y="431"/>
                </a:lnTo>
                <a:lnTo>
                  <a:pt x="180" y="440"/>
                </a:lnTo>
                <a:lnTo>
                  <a:pt x="176" y="444"/>
                </a:lnTo>
                <a:lnTo>
                  <a:pt x="167" y="444"/>
                </a:lnTo>
                <a:lnTo>
                  <a:pt x="162" y="441"/>
                </a:lnTo>
                <a:lnTo>
                  <a:pt x="159" y="437"/>
                </a:lnTo>
                <a:lnTo>
                  <a:pt x="151" y="435"/>
                </a:lnTo>
                <a:lnTo>
                  <a:pt x="139" y="437"/>
                </a:lnTo>
                <a:lnTo>
                  <a:pt x="136" y="443"/>
                </a:lnTo>
                <a:lnTo>
                  <a:pt x="135" y="451"/>
                </a:lnTo>
                <a:lnTo>
                  <a:pt x="133" y="455"/>
                </a:lnTo>
                <a:lnTo>
                  <a:pt x="130" y="461"/>
                </a:lnTo>
                <a:lnTo>
                  <a:pt x="131" y="466"/>
                </a:lnTo>
                <a:lnTo>
                  <a:pt x="130" y="466"/>
                </a:lnTo>
                <a:lnTo>
                  <a:pt x="122" y="458"/>
                </a:lnTo>
                <a:lnTo>
                  <a:pt x="115" y="455"/>
                </a:lnTo>
                <a:lnTo>
                  <a:pt x="109" y="452"/>
                </a:lnTo>
                <a:lnTo>
                  <a:pt x="103" y="451"/>
                </a:lnTo>
                <a:lnTo>
                  <a:pt x="99" y="455"/>
                </a:lnTo>
                <a:lnTo>
                  <a:pt x="96" y="463"/>
                </a:lnTo>
                <a:lnTo>
                  <a:pt x="93" y="470"/>
                </a:lnTo>
                <a:lnTo>
                  <a:pt x="89" y="477"/>
                </a:lnTo>
                <a:lnTo>
                  <a:pt x="87" y="478"/>
                </a:lnTo>
                <a:lnTo>
                  <a:pt x="83" y="473"/>
                </a:lnTo>
                <a:lnTo>
                  <a:pt x="75" y="467"/>
                </a:lnTo>
                <a:lnTo>
                  <a:pt x="64" y="464"/>
                </a:lnTo>
                <a:lnTo>
                  <a:pt x="55" y="467"/>
                </a:lnTo>
                <a:lnTo>
                  <a:pt x="52" y="470"/>
                </a:lnTo>
                <a:lnTo>
                  <a:pt x="51" y="473"/>
                </a:lnTo>
                <a:lnTo>
                  <a:pt x="49" y="477"/>
                </a:lnTo>
                <a:lnTo>
                  <a:pt x="42" y="477"/>
                </a:lnTo>
                <a:lnTo>
                  <a:pt x="35" y="473"/>
                </a:lnTo>
                <a:lnTo>
                  <a:pt x="26" y="469"/>
                </a:lnTo>
                <a:lnTo>
                  <a:pt x="19" y="470"/>
                </a:lnTo>
                <a:lnTo>
                  <a:pt x="19" y="481"/>
                </a:lnTo>
                <a:lnTo>
                  <a:pt x="22" y="484"/>
                </a:lnTo>
                <a:lnTo>
                  <a:pt x="20" y="484"/>
                </a:lnTo>
                <a:lnTo>
                  <a:pt x="13" y="484"/>
                </a:lnTo>
                <a:lnTo>
                  <a:pt x="2" y="484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7214231" y="2269569"/>
            <a:ext cx="590551" cy="823384"/>
          </a:xfrm>
          <a:custGeom>
            <a:avLst/>
            <a:gdLst>
              <a:gd name="T0" fmla="*/ 0 w 345"/>
              <a:gd name="T1" fmla="*/ 133 h 482"/>
              <a:gd name="T2" fmla="*/ 7 w 345"/>
              <a:gd name="T3" fmla="*/ 123 h 482"/>
              <a:gd name="T4" fmla="*/ 12 w 345"/>
              <a:gd name="T5" fmla="*/ 104 h 482"/>
              <a:gd name="T6" fmla="*/ 6 w 345"/>
              <a:gd name="T7" fmla="*/ 84 h 482"/>
              <a:gd name="T8" fmla="*/ 2 w 345"/>
              <a:gd name="T9" fmla="*/ 69 h 482"/>
              <a:gd name="T10" fmla="*/ 2 w 345"/>
              <a:gd name="T11" fmla="*/ 62 h 482"/>
              <a:gd name="T12" fmla="*/ 5 w 345"/>
              <a:gd name="T13" fmla="*/ 48 h 482"/>
              <a:gd name="T14" fmla="*/ 5 w 345"/>
              <a:gd name="T15" fmla="*/ 36 h 482"/>
              <a:gd name="T16" fmla="*/ 8 w 345"/>
              <a:gd name="T17" fmla="*/ 31 h 482"/>
              <a:gd name="T18" fmla="*/ 15 w 345"/>
              <a:gd name="T19" fmla="*/ 23 h 482"/>
              <a:gd name="T20" fmla="*/ 18 w 345"/>
              <a:gd name="T21" fmla="*/ 32 h 482"/>
              <a:gd name="T22" fmla="*/ 22 w 345"/>
              <a:gd name="T23" fmla="*/ 23 h 482"/>
              <a:gd name="T24" fmla="*/ 25 w 345"/>
              <a:gd name="T25" fmla="*/ 15 h 482"/>
              <a:gd name="T26" fmla="*/ 30 w 345"/>
              <a:gd name="T27" fmla="*/ 13 h 482"/>
              <a:gd name="T28" fmla="*/ 28 w 345"/>
              <a:gd name="T29" fmla="*/ 10 h 482"/>
              <a:gd name="T30" fmla="*/ 27 w 345"/>
              <a:gd name="T31" fmla="*/ 4 h 482"/>
              <a:gd name="T32" fmla="*/ 28 w 345"/>
              <a:gd name="T33" fmla="*/ 2 h 482"/>
              <a:gd name="T34" fmla="*/ 32 w 345"/>
              <a:gd name="T35" fmla="*/ 2 h 482"/>
              <a:gd name="T36" fmla="*/ 36 w 345"/>
              <a:gd name="T37" fmla="*/ 2 h 482"/>
              <a:gd name="T38" fmla="*/ 41 w 345"/>
              <a:gd name="T39" fmla="*/ 2 h 482"/>
              <a:gd name="T40" fmla="*/ 47 w 345"/>
              <a:gd name="T41" fmla="*/ 5 h 482"/>
              <a:gd name="T42" fmla="*/ 51 w 345"/>
              <a:gd name="T43" fmla="*/ 7 h 482"/>
              <a:gd name="T44" fmla="*/ 57 w 345"/>
              <a:gd name="T45" fmla="*/ 8 h 482"/>
              <a:gd name="T46" fmla="*/ 63 w 345"/>
              <a:gd name="T47" fmla="*/ 9 h 482"/>
              <a:gd name="T48" fmla="*/ 67 w 345"/>
              <a:gd name="T49" fmla="*/ 12 h 482"/>
              <a:gd name="T50" fmla="*/ 68 w 345"/>
              <a:gd name="T51" fmla="*/ 15 h 482"/>
              <a:gd name="T52" fmla="*/ 66 w 345"/>
              <a:gd name="T53" fmla="*/ 19 h 482"/>
              <a:gd name="T54" fmla="*/ 70 w 345"/>
              <a:gd name="T55" fmla="*/ 26 h 482"/>
              <a:gd name="T56" fmla="*/ 68 w 345"/>
              <a:gd name="T57" fmla="*/ 43 h 482"/>
              <a:gd name="T58" fmla="*/ 67 w 345"/>
              <a:gd name="T59" fmla="*/ 49 h 482"/>
              <a:gd name="T60" fmla="*/ 61 w 345"/>
              <a:gd name="T61" fmla="*/ 53 h 482"/>
              <a:gd name="T62" fmla="*/ 61 w 345"/>
              <a:gd name="T63" fmla="*/ 64 h 482"/>
              <a:gd name="T64" fmla="*/ 66 w 345"/>
              <a:gd name="T65" fmla="*/ 65 h 482"/>
              <a:gd name="T66" fmla="*/ 70 w 345"/>
              <a:gd name="T67" fmla="*/ 59 h 482"/>
              <a:gd name="T68" fmla="*/ 74 w 345"/>
              <a:gd name="T69" fmla="*/ 54 h 482"/>
              <a:gd name="T70" fmla="*/ 77 w 345"/>
              <a:gd name="T71" fmla="*/ 52 h 482"/>
              <a:gd name="T72" fmla="*/ 82 w 345"/>
              <a:gd name="T73" fmla="*/ 48 h 482"/>
              <a:gd name="T74" fmla="*/ 88 w 345"/>
              <a:gd name="T75" fmla="*/ 56 h 482"/>
              <a:gd name="T76" fmla="*/ 91 w 345"/>
              <a:gd name="T77" fmla="*/ 65 h 482"/>
              <a:gd name="T78" fmla="*/ 95 w 345"/>
              <a:gd name="T79" fmla="*/ 73 h 482"/>
              <a:gd name="T80" fmla="*/ 97 w 345"/>
              <a:gd name="T81" fmla="*/ 86 h 482"/>
              <a:gd name="T82" fmla="*/ 91 w 345"/>
              <a:gd name="T83" fmla="*/ 94 h 482"/>
              <a:gd name="T84" fmla="*/ 89 w 345"/>
              <a:gd name="T85" fmla="*/ 99 h 482"/>
              <a:gd name="T86" fmla="*/ 84 w 345"/>
              <a:gd name="T87" fmla="*/ 111 h 482"/>
              <a:gd name="T88" fmla="*/ 82 w 345"/>
              <a:gd name="T89" fmla="*/ 117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5"/>
              <a:gd name="T136" fmla="*/ 0 h 482"/>
              <a:gd name="T137" fmla="*/ 345 w 345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5" h="482">
                <a:moveTo>
                  <a:pt x="286" y="454"/>
                </a:moveTo>
                <a:lnTo>
                  <a:pt x="173" y="463"/>
                </a:lnTo>
                <a:lnTo>
                  <a:pt x="0" y="482"/>
                </a:lnTo>
                <a:lnTo>
                  <a:pt x="13" y="467"/>
                </a:lnTo>
                <a:lnTo>
                  <a:pt x="25" y="447"/>
                </a:lnTo>
                <a:lnTo>
                  <a:pt x="32" y="425"/>
                </a:lnTo>
                <a:lnTo>
                  <a:pt x="39" y="401"/>
                </a:lnTo>
                <a:lnTo>
                  <a:pt x="42" y="377"/>
                </a:lnTo>
                <a:lnTo>
                  <a:pt x="40" y="352"/>
                </a:lnTo>
                <a:lnTo>
                  <a:pt x="34" y="328"/>
                </a:lnTo>
                <a:lnTo>
                  <a:pt x="23" y="303"/>
                </a:lnTo>
                <a:lnTo>
                  <a:pt x="10" y="274"/>
                </a:lnTo>
                <a:lnTo>
                  <a:pt x="10" y="253"/>
                </a:lnTo>
                <a:lnTo>
                  <a:pt x="11" y="238"/>
                </a:lnTo>
                <a:lnTo>
                  <a:pt x="6" y="225"/>
                </a:lnTo>
                <a:lnTo>
                  <a:pt x="5" y="212"/>
                </a:lnTo>
                <a:lnTo>
                  <a:pt x="13" y="195"/>
                </a:lnTo>
                <a:lnTo>
                  <a:pt x="19" y="172"/>
                </a:lnTo>
                <a:lnTo>
                  <a:pt x="17" y="140"/>
                </a:lnTo>
                <a:lnTo>
                  <a:pt x="19" y="131"/>
                </a:lnTo>
                <a:lnTo>
                  <a:pt x="23" y="131"/>
                </a:lnTo>
                <a:lnTo>
                  <a:pt x="28" y="128"/>
                </a:lnTo>
                <a:lnTo>
                  <a:pt x="28" y="114"/>
                </a:lnTo>
                <a:lnTo>
                  <a:pt x="45" y="99"/>
                </a:lnTo>
                <a:lnTo>
                  <a:pt x="57" y="85"/>
                </a:lnTo>
                <a:lnTo>
                  <a:pt x="63" y="76"/>
                </a:lnTo>
                <a:lnTo>
                  <a:pt x="64" y="79"/>
                </a:lnTo>
                <a:lnTo>
                  <a:pt x="64" y="116"/>
                </a:lnTo>
                <a:lnTo>
                  <a:pt x="75" y="111"/>
                </a:lnTo>
                <a:lnTo>
                  <a:pt x="78" y="87"/>
                </a:lnTo>
                <a:lnTo>
                  <a:pt x="80" y="61"/>
                </a:lnTo>
                <a:lnTo>
                  <a:pt x="89" y="52"/>
                </a:lnTo>
                <a:lnTo>
                  <a:pt x="95" y="53"/>
                </a:lnTo>
                <a:lnTo>
                  <a:pt x="103" y="52"/>
                </a:lnTo>
                <a:lnTo>
                  <a:pt x="107" y="47"/>
                </a:lnTo>
                <a:lnTo>
                  <a:pt x="107" y="39"/>
                </a:lnTo>
                <a:lnTo>
                  <a:pt x="100" y="38"/>
                </a:lnTo>
                <a:lnTo>
                  <a:pt x="93" y="32"/>
                </a:lnTo>
                <a:lnTo>
                  <a:pt x="92" y="24"/>
                </a:lnTo>
                <a:lnTo>
                  <a:pt x="96" y="16"/>
                </a:lnTo>
                <a:lnTo>
                  <a:pt x="100" y="12"/>
                </a:lnTo>
                <a:lnTo>
                  <a:pt x="100" y="6"/>
                </a:lnTo>
                <a:lnTo>
                  <a:pt x="103" y="3"/>
                </a:lnTo>
                <a:lnTo>
                  <a:pt x="112" y="4"/>
                </a:lnTo>
                <a:lnTo>
                  <a:pt x="118" y="1"/>
                </a:lnTo>
                <a:lnTo>
                  <a:pt x="122" y="0"/>
                </a:lnTo>
                <a:lnTo>
                  <a:pt x="130" y="3"/>
                </a:lnTo>
                <a:lnTo>
                  <a:pt x="139" y="7"/>
                </a:lnTo>
                <a:lnTo>
                  <a:pt x="148" y="10"/>
                </a:lnTo>
                <a:lnTo>
                  <a:pt x="156" y="12"/>
                </a:lnTo>
                <a:lnTo>
                  <a:pt x="161" y="13"/>
                </a:lnTo>
                <a:lnTo>
                  <a:pt x="168" y="19"/>
                </a:lnTo>
                <a:lnTo>
                  <a:pt x="174" y="23"/>
                </a:lnTo>
                <a:lnTo>
                  <a:pt x="182" y="26"/>
                </a:lnTo>
                <a:lnTo>
                  <a:pt x="190" y="27"/>
                </a:lnTo>
                <a:lnTo>
                  <a:pt x="199" y="27"/>
                </a:lnTo>
                <a:lnTo>
                  <a:pt x="206" y="29"/>
                </a:lnTo>
                <a:lnTo>
                  <a:pt x="214" y="29"/>
                </a:lnTo>
                <a:lnTo>
                  <a:pt x="222" y="30"/>
                </a:lnTo>
                <a:lnTo>
                  <a:pt x="228" y="32"/>
                </a:lnTo>
                <a:lnTo>
                  <a:pt x="235" y="38"/>
                </a:lnTo>
                <a:lnTo>
                  <a:pt x="240" y="45"/>
                </a:lnTo>
                <a:lnTo>
                  <a:pt x="243" y="53"/>
                </a:lnTo>
                <a:lnTo>
                  <a:pt x="243" y="56"/>
                </a:lnTo>
                <a:lnTo>
                  <a:pt x="240" y="58"/>
                </a:lnTo>
                <a:lnTo>
                  <a:pt x="235" y="62"/>
                </a:lnTo>
                <a:lnTo>
                  <a:pt x="234" y="70"/>
                </a:lnTo>
                <a:lnTo>
                  <a:pt x="240" y="81"/>
                </a:lnTo>
                <a:lnTo>
                  <a:pt x="251" y="96"/>
                </a:lnTo>
                <a:lnTo>
                  <a:pt x="257" y="119"/>
                </a:lnTo>
                <a:lnTo>
                  <a:pt x="255" y="140"/>
                </a:lnTo>
                <a:lnTo>
                  <a:pt x="244" y="157"/>
                </a:lnTo>
                <a:lnTo>
                  <a:pt x="241" y="169"/>
                </a:lnTo>
                <a:lnTo>
                  <a:pt x="240" y="178"/>
                </a:lnTo>
                <a:lnTo>
                  <a:pt x="234" y="187"/>
                </a:lnTo>
                <a:lnTo>
                  <a:pt x="217" y="192"/>
                </a:lnTo>
                <a:lnTo>
                  <a:pt x="215" y="206"/>
                </a:lnTo>
                <a:lnTo>
                  <a:pt x="215" y="219"/>
                </a:lnTo>
                <a:lnTo>
                  <a:pt x="220" y="230"/>
                </a:lnTo>
                <a:lnTo>
                  <a:pt x="231" y="233"/>
                </a:lnTo>
                <a:lnTo>
                  <a:pt x="238" y="233"/>
                </a:lnTo>
                <a:lnTo>
                  <a:pt x="246" y="232"/>
                </a:lnTo>
                <a:lnTo>
                  <a:pt x="251" y="225"/>
                </a:lnTo>
                <a:lnTo>
                  <a:pt x="254" y="216"/>
                </a:lnTo>
                <a:lnTo>
                  <a:pt x="257" y="206"/>
                </a:lnTo>
                <a:lnTo>
                  <a:pt x="263" y="196"/>
                </a:lnTo>
                <a:lnTo>
                  <a:pt x="270" y="190"/>
                </a:lnTo>
                <a:lnTo>
                  <a:pt x="276" y="187"/>
                </a:lnTo>
                <a:lnTo>
                  <a:pt x="281" y="183"/>
                </a:lnTo>
                <a:lnTo>
                  <a:pt x="287" y="177"/>
                </a:lnTo>
                <a:lnTo>
                  <a:pt x="295" y="175"/>
                </a:lnTo>
                <a:lnTo>
                  <a:pt x="305" y="186"/>
                </a:lnTo>
                <a:lnTo>
                  <a:pt x="315" y="201"/>
                </a:lnTo>
                <a:lnTo>
                  <a:pt x="321" y="212"/>
                </a:lnTo>
                <a:lnTo>
                  <a:pt x="325" y="221"/>
                </a:lnTo>
                <a:lnTo>
                  <a:pt x="325" y="235"/>
                </a:lnTo>
                <a:lnTo>
                  <a:pt x="328" y="250"/>
                </a:lnTo>
                <a:lnTo>
                  <a:pt x="337" y="265"/>
                </a:lnTo>
                <a:lnTo>
                  <a:pt x="345" y="287"/>
                </a:lnTo>
                <a:lnTo>
                  <a:pt x="345" y="314"/>
                </a:lnTo>
                <a:lnTo>
                  <a:pt x="339" y="329"/>
                </a:lnTo>
                <a:lnTo>
                  <a:pt x="331" y="334"/>
                </a:lnTo>
                <a:lnTo>
                  <a:pt x="325" y="337"/>
                </a:lnTo>
                <a:lnTo>
                  <a:pt x="322" y="351"/>
                </a:lnTo>
                <a:lnTo>
                  <a:pt x="318" y="363"/>
                </a:lnTo>
                <a:lnTo>
                  <a:pt x="312" y="369"/>
                </a:lnTo>
                <a:lnTo>
                  <a:pt x="304" y="380"/>
                </a:lnTo>
                <a:lnTo>
                  <a:pt x="302" y="404"/>
                </a:lnTo>
                <a:lnTo>
                  <a:pt x="301" y="419"/>
                </a:lnTo>
                <a:lnTo>
                  <a:pt x="295" y="424"/>
                </a:lnTo>
                <a:lnTo>
                  <a:pt x="289" y="431"/>
                </a:lnTo>
                <a:lnTo>
                  <a:pt x="286" y="454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Freeform 28"/>
          <p:cNvSpPr>
            <a:spLocks/>
          </p:cNvSpPr>
          <p:nvPr/>
        </p:nvSpPr>
        <p:spPr bwMode="auto">
          <a:xfrm>
            <a:off x="4748424" y="2866250"/>
            <a:ext cx="1274233" cy="647700"/>
          </a:xfrm>
          <a:custGeom>
            <a:avLst/>
            <a:gdLst>
              <a:gd name="T0" fmla="*/ 2147483647 w 745"/>
              <a:gd name="T1" fmla="*/ 2147483647 h 379"/>
              <a:gd name="T2" fmla="*/ 2147483647 w 745"/>
              <a:gd name="T3" fmla="*/ 2147483647 h 379"/>
              <a:gd name="T4" fmla="*/ 2147483647 w 745"/>
              <a:gd name="T5" fmla="*/ 2147483647 h 379"/>
              <a:gd name="T6" fmla="*/ 2147483647 w 745"/>
              <a:gd name="T7" fmla="*/ 2147483647 h 379"/>
              <a:gd name="T8" fmla="*/ 2147483647 w 745"/>
              <a:gd name="T9" fmla="*/ 2147483647 h 379"/>
              <a:gd name="T10" fmla="*/ 0 w 745"/>
              <a:gd name="T11" fmla="*/ 2147483647 h 379"/>
              <a:gd name="T12" fmla="*/ 2147483647 w 745"/>
              <a:gd name="T13" fmla="*/ 0 h 379"/>
              <a:gd name="T14" fmla="*/ 2147483647 w 745"/>
              <a:gd name="T15" fmla="*/ 2147483647 h 379"/>
              <a:gd name="T16" fmla="*/ 2147483647 w 745"/>
              <a:gd name="T17" fmla="*/ 2147483647 h 379"/>
              <a:gd name="T18" fmla="*/ 2147483647 w 745"/>
              <a:gd name="T19" fmla="*/ 2147483647 h 379"/>
              <a:gd name="T20" fmla="*/ 2147483647 w 745"/>
              <a:gd name="T21" fmla="*/ 2147483647 h 379"/>
              <a:gd name="T22" fmla="*/ 2147483647 w 745"/>
              <a:gd name="T23" fmla="*/ 2147483647 h 379"/>
              <a:gd name="T24" fmla="*/ 2147483647 w 745"/>
              <a:gd name="T25" fmla="*/ 2147483647 h 379"/>
              <a:gd name="T26" fmla="*/ 2147483647 w 745"/>
              <a:gd name="T27" fmla="*/ 2147483647 h 379"/>
              <a:gd name="T28" fmla="*/ 2147483647 w 745"/>
              <a:gd name="T29" fmla="*/ 2147483647 h 379"/>
              <a:gd name="T30" fmla="*/ 2147483647 w 745"/>
              <a:gd name="T31" fmla="*/ 2147483647 h 379"/>
              <a:gd name="T32" fmla="*/ 2147483647 w 745"/>
              <a:gd name="T33" fmla="*/ 2147483647 h 379"/>
              <a:gd name="T34" fmla="*/ 2147483647 w 745"/>
              <a:gd name="T35" fmla="*/ 2147483647 h 379"/>
              <a:gd name="T36" fmla="*/ 2147483647 w 745"/>
              <a:gd name="T37" fmla="*/ 2147483647 h 379"/>
              <a:gd name="T38" fmla="*/ 2147483647 w 745"/>
              <a:gd name="T39" fmla="*/ 2147483647 h 379"/>
              <a:gd name="T40" fmla="*/ 2147483647 w 745"/>
              <a:gd name="T41" fmla="*/ 2147483647 h 379"/>
              <a:gd name="T42" fmla="*/ 2147483647 w 745"/>
              <a:gd name="T43" fmla="*/ 2147483647 h 379"/>
              <a:gd name="T44" fmla="*/ 2147483647 w 745"/>
              <a:gd name="T45" fmla="*/ 2147483647 h 379"/>
              <a:gd name="T46" fmla="*/ 2147483647 w 745"/>
              <a:gd name="T47" fmla="*/ 2147483647 h 379"/>
              <a:gd name="T48" fmla="*/ 2147483647 w 745"/>
              <a:gd name="T49" fmla="*/ 2147483647 h 379"/>
              <a:gd name="T50" fmla="*/ 2147483647 w 745"/>
              <a:gd name="T51" fmla="*/ 2147483647 h 379"/>
              <a:gd name="T52" fmla="*/ 2147483647 w 745"/>
              <a:gd name="T53" fmla="*/ 2147483647 h 379"/>
              <a:gd name="T54" fmla="*/ 2147483647 w 745"/>
              <a:gd name="T55" fmla="*/ 2147483647 h 379"/>
              <a:gd name="T56" fmla="*/ 2147483647 w 745"/>
              <a:gd name="T57" fmla="*/ 2147483647 h 379"/>
              <a:gd name="T58" fmla="*/ 2147483647 w 745"/>
              <a:gd name="T59" fmla="*/ 2147483647 h 379"/>
              <a:gd name="T60" fmla="*/ 2147483647 w 745"/>
              <a:gd name="T61" fmla="*/ 2147483647 h 379"/>
              <a:gd name="T62" fmla="*/ 2147483647 w 745"/>
              <a:gd name="T63" fmla="*/ 2147483647 h 379"/>
              <a:gd name="T64" fmla="*/ 2147483647 w 745"/>
              <a:gd name="T65" fmla="*/ 2147483647 h 379"/>
              <a:gd name="T66" fmla="*/ 2147483647 w 745"/>
              <a:gd name="T67" fmla="*/ 2147483647 h 379"/>
              <a:gd name="T68" fmla="*/ 2147483647 w 745"/>
              <a:gd name="T69" fmla="*/ 2147483647 h 379"/>
              <a:gd name="T70" fmla="*/ 2147483647 w 745"/>
              <a:gd name="T71" fmla="*/ 2147483647 h 379"/>
              <a:gd name="T72" fmla="*/ 2147483647 w 745"/>
              <a:gd name="T73" fmla="*/ 2147483647 h 379"/>
              <a:gd name="T74" fmla="*/ 2147483647 w 745"/>
              <a:gd name="T75" fmla="*/ 2147483647 h 379"/>
              <a:gd name="T76" fmla="*/ 2147483647 w 745"/>
              <a:gd name="T77" fmla="*/ 2147483647 h 379"/>
              <a:gd name="T78" fmla="*/ 2147483647 w 745"/>
              <a:gd name="T79" fmla="*/ 2147483647 h 379"/>
              <a:gd name="T80" fmla="*/ 2147483647 w 745"/>
              <a:gd name="T81" fmla="*/ 2147483647 h 379"/>
              <a:gd name="T82" fmla="*/ 2147483647 w 745"/>
              <a:gd name="T83" fmla="*/ 2147483647 h 379"/>
              <a:gd name="T84" fmla="*/ 2147483647 w 745"/>
              <a:gd name="T85" fmla="*/ 2147483647 h 379"/>
              <a:gd name="T86" fmla="*/ 2147483647 w 745"/>
              <a:gd name="T87" fmla="*/ 2147483647 h 379"/>
              <a:gd name="T88" fmla="*/ 2147483647 w 745"/>
              <a:gd name="T89" fmla="*/ 2147483647 h 379"/>
              <a:gd name="T90" fmla="*/ 2147483647 w 745"/>
              <a:gd name="T91" fmla="*/ 2147483647 h 379"/>
              <a:gd name="T92" fmla="*/ 2147483647 w 745"/>
              <a:gd name="T93" fmla="*/ 2147483647 h 379"/>
              <a:gd name="T94" fmla="*/ 2147483647 w 745"/>
              <a:gd name="T95" fmla="*/ 2147483647 h 379"/>
              <a:gd name="T96" fmla="*/ 2147483647 w 745"/>
              <a:gd name="T97" fmla="*/ 2147483647 h 379"/>
              <a:gd name="T98" fmla="*/ 2147483647 w 745"/>
              <a:gd name="T99" fmla="*/ 2147483647 h 379"/>
              <a:gd name="T100" fmla="*/ 2147483647 w 745"/>
              <a:gd name="T101" fmla="*/ 2147483647 h 379"/>
              <a:gd name="T102" fmla="*/ 2147483647 w 745"/>
              <a:gd name="T103" fmla="*/ 2147483647 h 379"/>
              <a:gd name="T104" fmla="*/ 2147483647 w 745"/>
              <a:gd name="T105" fmla="*/ 2147483647 h 3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5"/>
              <a:gd name="T160" fmla="*/ 0 h 379"/>
              <a:gd name="T161" fmla="*/ 745 w 745"/>
              <a:gd name="T162" fmla="*/ 379 h 3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5" h="379">
                <a:moveTo>
                  <a:pt x="161" y="354"/>
                </a:moveTo>
                <a:lnTo>
                  <a:pt x="161" y="354"/>
                </a:lnTo>
                <a:lnTo>
                  <a:pt x="167" y="244"/>
                </a:lnTo>
                <a:lnTo>
                  <a:pt x="154" y="242"/>
                </a:lnTo>
                <a:lnTo>
                  <a:pt x="138" y="242"/>
                </a:lnTo>
                <a:lnTo>
                  <a:pt x="116" y="241"/>
                </a:lnTo>
                <a:lnTo>
                  <a:pt x="92" y="239"/>
                </a:lnTo>
                <a:lnTo>
                  <a:pt x="66" y="238"/>
                </a:lnTo>
                <a:lnTo>
                  <a:pt x="42" y="234"/>
                </a:lnTo>
                <a:lnTo>
                  <a:pt x="19" y="233"/>
                </a:lnTo>
                <a:lnTo>
                  <a:pt x="0" y="231"/>
                </a:lnTo>
                <a:lnTo>
                  <a:pt x="19" y="0"/>
                </a:lnTo>
                <a:lnTo>
                  <a:pt x="54" y="3"/>
                </a:lnTo>
                <a:lnTo>
                  <a:pt x="90" y="6"/>
                </a:lnTo>
                <a:lnTo>
                  <a:pt x="124" y="7"/>
                </a:lnTo>
                <a:lnTo>
                  <a:pt x="159" y="10"/>
                </a:lnTo>
                <a:lnTo>
                  <a:pt x="193" y="12"/>
                </a:lnTo>
                <a:lnTo>
                  <a:pt x="225" y="15"/>
                </a:lnTo>
                <a:lnTo>
                  <a:pt x="257" y="16"/>
                </a:lnTo>
                <a:lnTo>
                  <a:pt x="287" y="18"/>
                </a:lnTo>
                <a:lnTo>
                  <a:pt x="316" y="19"/>
                </a:lnTo>
                <a:lnTo>
                  <a:pt x="342" y="21"/>
                </a:lnTo>
                <a:lnTo>
                  <a:pt x="368" y="22"/>
                </a:lnTo>
                <a:lnTo>
                  <a:pt x="392" y="22"/>
                </a:lnTo>
                <a:lnTo>
                  <a:pt x="414" y="24"/>
                </a:lnTo>
                <a:lnTo>
                  <a:pt x="432" y="24"/>
                </a:lnTo>
                <a:lnTo>
                  <a:pt x="450" y="25"/>
                </a:lnTo>
                <a:lnTo>
                  <a:pt x="464" y="25"/>
                </a:lnTo>
                <a:lnTo>
                  <a:pt x="476" y="27"/>
                </a:lnTo>
                <a:lnTo>
                  <a:pt x="484" y="30"/>
                </a:lnTo>
                <a:lnTo>
                  <a:pt x="490" y="36"/>
                </a:lnTo>
                <a:lnTo>
                  <a:pt x="496" y="42"/>
                </a:lnTo>
                <a:lnTo>
                  <a:pt x="504" y="47"/>
                </a:lnTo>
                <a:lnTo>
                  <a:pt x="516" y="50"/>
                </a:lnTo>
                <a:lnTo>
                  <a:pt x="534" y="50"/>
                </a:lnTo>
                <a:lnTo>
                  <a:pt x="560" y="45"/>
                </a:lnTo>
                <a:lnTo>
                  <a:pt x="569" y="42"/>
                </a:lnTo>
                <a:lnTo>
                  <a:pt x="577" y="44"/>
                </a:lnTo>
                <a:lnTo>
                  <a:pt x="583" y="45"/>
                </a:lnTo>
                <a:lnTo>
                  <a:pt x="589" y="48"/>
                </a:lnTo>
                <a:lnTo>
                  <a:pt x="594" y="53"/>
                </a:lnTo>
                <a:lnTo>
                  <a:pt x="598" y="56"/>
                </a:lnTo>
                <a:lnTo>
                  <a:pt x="603" y="59"/>
                </a:lnTo>
                <a:lnTo>
                  <a:pt x="609" y="61"/>
                </a:lnTo>
                <a:lnTo>
                  <a:pt x="617" y="64"/>
                </a:lnTo>
                <a:lnTo>
                  <a:pt x="626" y="70"/>
                </a:lnTo>
                <a:lnTo>
                  <a:pt x="632" y="77"/>
                </a:lnTo>
                <a:lnTo>
                  <a:pt x="636" y="82"/>
                </a:lnTo>
                <a:lnTo>
                  <a:pt x="649" y="103"/>
                </a:lnTo>
                <a:lnTo>
                  <a:pt x="653" y="117"/>
                </a:lnTo>
                <a:lnTo>
                  <a:pt x="656" y="126"/>
                </a:lnTo>
                <a:lnTo>
                  <a:pt x="661" y="135"/>
                </a:lnTo>
                <a:lnTo>
                  <a:pt x="673" y="157"/>
                </a:lnTo>
                <a:lnTo>
                  <a:pt x="676" y="175"/>
                </a:lnTo>
                <a:lnTo>
                  <a:pt x="676" y="192"/>
                </a:lnTo>
                <a:lnTo>
                  <a:pt x="682" y="204"/>
                </a:lnTo>
                <a:lnTo>
                  <a:pt x="688" y="215"/>
                </a:lnTo>
                <a:lnTo>
                  <a:pt x="690" y="224"/>
                </a:lnTo>
                <a:lnTo>
                  <a:pt x="691" y="234"/>
                </a:lnTo>
                <a:lnTo>
                  <a:pt x="696" y="241"/>
                </a:lnTo>
                <a:lnTo>
                  <a:pt x="693" y="253"/>
                </a:lnTo>
                <a:lnTo>
                  <a:pt x="696" y="259"/>
                </a:lnTo>
                <a:lnTo>
                  <a:pt x="699" y="268"/>
                </a:lnTo>
                <a:lnTo>
                  <a:pt x="699" y="288"/>
                </a:lnTo>
                <a:lnTo>
                  <a:pt x="699" y="299"/>
                </a:lnTo>
                <a:lnTo>
                  <a:pt x="707" y="306"/>
                </a:lnTo>
                <a:lnTo>
                  <a:pt x="713" y="314"/>
                </a:lnTo>
                <a:lnTo>
                  <a:pt x="714" y="326"/>
                </a:lnTo>
                <a:lnTo>
                  <a:pt x="716" y="335"/>
                </a:lnTo>
                <a:lnTo>
                  <a:pt x="720" y="343"/>
                </a:lnTo>
                <a:lnTo>
                  <a:pt x="726" y="347"/>
                </a:lnTo>
                <a:lnTo>
                  <a:pt x="729" y="354"/>
                </a:lnTo>
                <a:lnTo>
                  <a:pt x="734" y="367"/>
                </a:lnTo>
                <a:lnTo>
                  <a:pt x="739" y="369"/>
                </a:lnTo>
                <a:lnTo>
                  <a:pt x="740" y="370"/>
                </a:lnTo>
                <a:lnTo>
                  <a:pt x="743" y="373"/>
                </a:lnTo>
                <a:lnTo>
                  <a:pt x="745" y="378"/>
                </a:lnTo>
                <a:lnTo>
                  <a:pt x="701" y="378"/>
                </a:lnTo>
                <a:lnTo>
                  <a:pt x="658" y="379"/>
                </a:lnTo>
                <a:lnTo>
                  <a:pt x="617" y="379"/>
                </a:lnTo>
                <a:lnTo>
                  <a:pt x="577" y="378"/>
                </a:lnTo>
                <a:lnTo>
                  <a:pt x="537" y="378"/>
                </a:lnTo>
                <a:lnTo>
                  <a:pt x="501" y="376"/>
                </a:lnTo>
                <a:lnTo>
                  <a:pt x="464" y="376"/>
                </a:lnTo>
                <a:lnTo>
                  <a:pt x="429" y="375"/>
                </a:lnTo>
                <a:lnTo>
                  <a:pt x="394" y="372"/>
                </a:lnTo>
                <a:lnTo>
                  <a:pt x="360" y="370"/>
                </a:lnTo>
                <a:lnTo>
                  <a:pt x="327" y="369"/>
                </a:lnTo>
                <a:lnTo>
                  <a:pt x="293" y="366"/>
                </a:lnTo>
                <a:lnTo>
                  <a:pt x="261" y="363"/>
                </a:lnTo>
                <a:lnTo>
                  <a:pt x="228" y="360"/>
                </a:lnTo>
                <a:lnTo>
                  <a:pt x="194" y="357"/>
                </a:lnTo>
                <a:lnTo>
                  <a:pt x="161" y="354"/>
                </a:lnTo>
              </a:path>
            </a:pathLst>
          </a:custGeom>
          <a:solidFill>
            <a:srgbClr val="FFFF00"/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Freeform 30"/>
          <p:cNvSpPr>
            <a:spLocks/>
          </p:cNvSpPr>
          <p:nvPr/>
        </p:nvSpPr>
        <p:spPr bwMode="auto">
          <a:xfrm>
            <a:off x="4974169" y="3471729"/>
            <a:ext cx="1145116" cy="632884"/>
          </a:xfrm>
          <a:custGeom>
            <a:avLst/>
            <a:gdLst>
              <a:gd name="T0" fmla="*/ 2147483647 w 670"/>
              <a:gd name="T1" fmla="*/ 0 h 370"/>
              <a:gd name="T2" fmla="*/ 2147483647 w 670"/>
              <a:gd name="T3" fmla="*/ 0 h 370"/>
              <a:gd name="T4" fmla="*/ 2147483647 w 670"/>
              <a:gd name="T5" fmla="*/ 2147483647 h 370"/>
              <a:gd name="T6" fmla="*/ 2147483647 w 670"/>
              <a:gd name="T7" fmla="*/ 2147483647 h 370"/>
              <a:gd name="T8" fmla="*/ 2147483647 w 670"/>
              <a:gd name="T9" fmla="*/ 2147483647 h 370"/>
              <a:gd name="T10" fmla="*/ 2147483647 w 670"/>
              <a:gd name="T11" fmla="*/ 2147483647 h 370"/>
              <a:gd name="T12" fmla="*/ 2147483647 w 670"/>
              <a:gd name="T13" fmla="*/ 2147483647 h 370"/>
              <a:gd name="T14" fmla="*/ 2147483647 w 670"/>
              <a:gd name="T15" fmla="*/ 2147483647 h 370"/>
              <a:gd name="T16" fmla="*/ 2147483647 w 670"/>
              <a:gd name="T17" fmla="*/ 2147483647 h 370"/>
              <a:gd name="T18" fmla="*/ 2147483647 w 670"/>
              <a:gd name="T19" fmla="*/ 2147483647 h 370"/>
              <a:gd name="T20" fmla="*/ 2147483647 w 670"/>
              <a:gd name="T21" fmla="*/ 2147483647 h 370"/>
              <a:gd name="T22" fmla="*/ 2147483647 w 670"/>
              <a:gd name="T23" fmla="*/ 2147483647 h 370"/>
              <a:gd name="T24" fmla="*/ 2147483647 w 670"/>
              <a:gd name="T25" fmla="*/ 2147483647 h 370"/>
              <a:gd name="T26" fmla="*/ 2147483647 w 670"/>
              <a:gd name="T27" fmla="*/ 2147483647 h 370"/>
              <a:gd name="T28" fmla="*/ 2147483647 w 670"/>
              <a:gd name="T29" fmla="*/ 2147483647 h 370"/>
              <a:gd name="T30" fmla="*/ 2147483647 w 670"/>
              <a:gd name="T31" fmla="*/ 2147483647 h 370"/>
              <a:gd name="T32" fmla="*/ 2147483647 w 670"/>
              <a:gd name="T33" fmla="*/ 2147483647 h 370"/>
              <a:gd name="T34" fmla="*/ 2147483647 w 670"/>
              <a:gd name="T35" fmla="*/ 2147483647 h 370"/>
              <a:gd name="T36" fmla="*/ 2147483647 w 670"/>
              <a:gd name="T37" fmla="*/ 2147483647 h 370"/>
              <a:gd name="T38" fmla="*/ 2147483647 w 670"/>
              <a:gd name="T39" fmla="*/ 2147483647 h 370"/>
              <a:gd name="T40" fmla="*/ 2147483647 w 670"/>
              <a:gd name="T41" fmla="*/ 2147483647 h 370"/>
              <a:gd name="T42" fmla="*/ 2147483647 w 670"/>
              <a:gd name="T43" fmla="*/ 2147483647 h 370"/>
              <a:gd name="T44" fmla="*/ 2147483647 w 670"/>
              <a:gd name="T45" fmla="*/ 2147483647 h 370"/>
              <a:gd name="T46" fmla="*/ 2147483647 w 670"/>
              <a:gd name="T47" fmla="*/ 2147483647 h 370"/>
              <a:gd name="T48" fmla="*/ 2147483647 w 670"/>
              <a:gd name="T49" fmla="*/ 2147483647 h 370"/>
              <a:gd name="T50" fmla="*/ 2147483647 w 670"/>
              <a:gd name="T51" fmla="*/ 2147483647 h 370"/>
              <a:gd name="T52" fmla="*/ 2147483647 w 670"/>
              <a:gd name="T53" fmla="*/ 2147483647 h 370"/>
              <a:gd name="T54" fmla="*/ 2147483647 w 670"/>
              <a:gd name="T55" fmla="*/ 2147483647 h 370"/>
              <a:gd name="T56" fmla="*/ 2147483647 w 670"/>
              <a:gd name="T57" fmla="*/ 2147483647 h 370"/>
              <a:gd name="T58" fmla="*/ 2147483647 w 670"/>
              <a:gd name="T59" fmla="*/ 2147483647 h 370"/>
              <a:gd name="T60" fmla="*/ 2147483647 w 670"/>
              <a:gd name="T61" fmla="*/ 2147483647 h 370"/>
              <a:gd name="T62" fmla="*/ 2147483647 w 670"/>
              <a:gd name="T63" fmla="*/ 2147483647 h 370"/>
              <a:gd name="T64" fmla="*/ 2147483647 w 670"/>
              <a:gd name="T65" fmla="*/ 2147483647 h 370"/>
              <a:gd name="T66" fmla="*/ 2147483647 w 670"/>
              <a:gd name="T67" fmla="*/ 2147483647 h 370"/>
              <a:gd name="T68" fmla="*/ 2147483647 w 670"/>
              <a:gd name="T69" fmla="*/ 2147483647 h 370"/>
              <a:gd name="T70" fmla="*/ 2147483647 w 670"/>
              <a:gd name="T71" fmla="*/ 2147483647 h 370"/>
              <a:gd name="T72" fmla="*/ 2147483647 w 670"/>
              <a:gd name="T73" fmla="*/ 2147483647 h 370"/>
              <a:gd name="T74" fmla="*/ 2147483647 w 670"/>
              <a:gd name="T75" fmla="*/ 2147483647 h 370"/>
              <a:gd name="T76" fmla="*/ 2147483647 w 670"/>
              <a:gd name="T77" fmla="*/ 2147483647 h 370"/>
              <a:gd name="T78" fmla="*/ 2147483647 w 670"/>
              <a:gd name="T79" fmla="*/ 2147483647 h 370"/>
              <a:gd name="T80" fmla="*/ 2147483647 w 670"/>
              <a:gd name="T81" fmla="*/ 2147483647 h 370"/>
              <a:gd name="T82" fmla="*/ 2147483647 w 670"/>
              <a:gd name="T83" fmla="*/ 2147483647 h 370"/>
              <a:gd name="T84" fmla="*/ 2147483647 w 670"/>
              <a:gd name="T85" fmla="*/ 2147483647 h 370"/>
              <a:gd name="T86" fmla="*/ 2147483647 w 670"/>
              <a:gd name="T87" fmla="*/ 2147483647 h 370"/>
              <a:gd name="T88" fmla="*/ 2147483647 w 670"/>
              <a:gd name="T89" fmla="*/ 2147483647 h 370"/>
              <a:gd name="T90" fmla="*/ 2147483647 w 670"/>
              <a:gd name="T91" fmla="*/ 2147483647 h 370"/>
              <a:gd name="T92" fmla="*/ 2147483647 w 670"/>
              <a:gd name="T93" fmla="*/ 2147483647 h 370"/>
              <a:gd name="T94" fmla="*/ 2147483647 w 670"/>
              <a:gd name="T95" fmla="*/ 2147483647 h 370"/>
              <a:gd name="T96" fmla="*/ 2147483647 w 670"/>
              <a:gd name="T97" fmla="*/ 2147483647 h 370"/>
              <a:gd name="T98" fmla="*/ 2147483647 w 670"/>
              <a:gd name="T99" fmla="*/ 2147483647 h 370"/>
              <a:gd name="T100" fmla="*/ 2147483647 w 670"/>
              <a:gd name="T101" fmla="*/ 2147483647 h 370"/>
              <a:gd name="T102" fmla="*/ 2147483647 w 670"/>
              <a:gd name="T103" fmla="*/ 2147483647 h 370"/>
              <a:gd name="T104" fmla="*/ 2147483647 w 670"/>
              <a:gd name="T105" fmla="*/ 2147483647 h 370"/>
              <a:gd name="T106" fmla="*/ 2147483647 w 670"/>
              <a:gd name="T107" fmla="*/ 2147483647 h 370"/>
              <a:gd name="T108" fmla="*/ 2147483647 w 670"/>
              <a:gd name="T109" fmla="*/ 2147483647 h 370"/>
              <a:gd name="T110" fmla="*/ 2147483647 w 670"/>
              <a:gd name="T111" fmla="*/ 2147483647 h 370"/>
              <a:gd name="T112" fmla="*/ 0 w 670"/>
              <a:gd name="T113" fmla="*/ 2147483647 h 370"/>
              <a:gd name="T114" fmla="*/ 2147483647 w 670"/>
              <a:gd name="T115" fmla="*/ 0 h 3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0"/>
              <a:gd name="T175" fmla="*/ 0 h 370"/>
              <a:gd name="T176" fmla="*/ 670 w 670"/>
              <a:gd name="T177" fmla="*/ 370 h 37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0" h="370">
                <a:moveTo>
                  <a:pt x="22" y="0"/>
                </a:moveTo>
                <a:lnTo>
                  <a:pt x="22" y="0"/>
                </a:lnTo>
                <a:lnTo>
                  <a:pt x="55" y="3"/>
                </a:lnTo>
                <a:lnTo>
                  <a:pt x="89" y="6"/>
                </a:lnTo>
                <a:lnTo>
                  <a:pt x="122" y="9"/>
                </a:lnTo>
                <a:lnTo>
                  <a:pt x="154" y="12"/>
                </a:lnTo>
                <a:lnTo>
                  <a:pt x="188" y="13"/>
                </a:lnTo>
                <a:lnTo>
                  <a:pt x="221" y="16"/>
                </a:lnTo>
                <a:lnTo>
                  <a:pt x="255" y="18"/>
                </a:lnTo>
                <a:lnTo>
                  <a:pt x="290" y="19"/>
                </a:lnTo>
                <a:lnTo>
                  <a:pt x="325" y="21"/>
                </a:lnTo>
                <a:lnTo>
                  <a:pt x="362" y="22"/>
                </a:lnTo>
                <a:lnTo>
                  <a:pt x="398" y="24"/>
                </a:lnTo>
                <a:lnTo>
                  <a:pt x="438" y="24"/>
                </a:lnTo>
                <a:lnTo>
                  <a:pt x="478" y="24"/>
                </a:lnTo>
                <a:lnTo>
                  <a:pt x="519" y="24"/>
                </a:lnTo>
                <a:lnTo>
                  <a:pt x="562" y="24"/>
                </a:lnTo>
                <a:lnTo>
                  <a:pt x="606" y="24"/>
                </a:lnTo>
                <a:lnTo>
                  <a:pt x="609" y="28"/>
                </a:lnTo>
                <a:lnTo>
                  <a:pt x="612" y="33"/>
                </a:lnTo>
                <a:lnTo>
                  <a:pt x="615" y="36"/>
                </a:lnTo>
                <a:lnTo>
                  <a:pt x="621" y="36"/>
                </a:lnTo>
                <a:lnTo>
                  <a:pt x="633" y="38"/>
                </a:lnTo>
                <a:lnTo>
                  <a:pt x="638" y="44"/>
                </a:lnTo>
                <a:lnTo>
                  <a:pt x="636" y="54"/>
                </a:lnTo>
                <a:lnTo>
                  <a:pt x="630" y="67"/>
                </a:lnTo>
                <a:lnTo>
                  <a:pt x="629" y="73"/>
                </a:lnTo>
                <a:lnTo>
                  <a:pt x="635" y="79"/>
                </a:lnTo>
                <a:lnTo>
                  <a:pt x="641" y="86"/>
                </a:lnTo>
                <a:lnTo>
                  <a:pt x="645" y="97"/>
                </a:lnTo>
                <a:lnTo>
                  <a:pt x="650" y="105"/>
                </a:lnTo>
                <a:lnTo>
                  <a:pt x="658" y="112"/>
                </a:lnTo>
                <a:lnTo>
                  <a:pt x="667" y="122"/>
                </a:lnTo>
                <a:lnTo>
                  <a:pt x="668" y="135"/>
                </a:lnTo>
                <a:lnTo>
                  <a:pt x="670" y="370"/>
                </a:lnTo>
                <a:lnTo>
                  <a:pt x="619" y="370"/>
                </a:lnTo>
                <a:lnTo>
                  <a:pt x="568" y="370"/>
                </a:lnTo>
                <a:lnTo>
                  <a:pt x="514" y="370"/>
                </a:lnTo>
                <a:lnTo>
                  <a:pt x="461" y="370"/>
                </a:lnTo>
                <a:lnTo>
                  <a:pt x="407" y="369"/>
                </a:lnTo>
                <a:lnTo>
                  <a:pt x="356" y="367"/>
                </a:lnTo>
                <a:lnTo>
                  <a:pt x="305" y="366"/>
                </a:lnTo>
                <a:lnTo>
                  <a:pt x="256" y="364"/>
                </a:lnTo>
                <a:lnTo>
                  <a:pt x="209" y="363"/>
                </a:lnTo>
                <a:lnTo>
                  <a:pt x="166" y="361"/>
                </a:lnTo>
                <a:lnTo>
                  <a:pt x="127" y="360"/>
                </a:lnTo>
                <a:lnTo>
                  <a:pt x="90" y="358"/>
                </a:lnTo>
                <a:lnTo>
                  <a:pt x="60" y="357"/>
                </a:lnTo>
                <a:lnTo>
                  <a:pt x="34" y="355"/>
                </a:lnTo>
                <a:lnTo>
                  <a:pt x="14" y="353"/>
                </a:lnTo>
                <a:lnTo>
                  <a:pt x="0" y="353"/>
                </a:lnTo>
                <a:lnTo>
                  <a:pt x="22" y="0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Freeform 34"/>
          <p:cNvSpPr>
            <a:spLocks/>
          </p:cNvSpPr>
          <p:nvPr/>
        </p:nvSpPr>
        <p:spPr bwMode="auto">
          <a:xfrm>
            <a:off x="4820074" y="4076701"/>
            <a:ext cx="1341967" cy="713316"/>
          </a:xfrm>
          <a:custGeom>
            <a:avLst/>
            <a:gdLst>
              <a:gd name="T0" fmla="*/ 0 w 784"/>
              <a:gd name="T1" fmla="*/ 0 h 418"/>
              <a:gd name="T2" fmla="*/ 2147483647 w 784"/>
              <a:gd name="T3" fmla="*/ 2147483647 h 418"/>
              <a:gd name="T4" fmla="*/ 2147483647 w 784"/>
              <a:gd name="T5" fmla="*/ 2147483647 h 418"/>
              <a:gd name="T6" fmla="*/ 2147483647 w 784"/>
              <a:gd name="T7" fmla="*/ 2147483647 h 418"/>
              <a:gd name="T8" fmla="*/ 2147483647 w 784"/>
              <a:gd name="T9" fmla="*/ 2147483647 h 418"/>
              <a:gd name="T10" fmla="*/ 2147483647 w 784"/>
              <a:gd name="T11" fmla="*/ 2147483647 h 418"/>
              <a:gd name="T12" fmla="*/ 2147483647 w 784"/>
              <a:gd name="T13" fmla="*/ 2147483647 h 418"/>
              <a:gd name="T14" fmla="*/ 2147483647 w 784"/>
              <a:gd name="T15" fmla="*/ 2147483647 h 418"/>
              <a:gd name="T16" fmla="*/ 2147483647 w 784"/>
              <a:gd name="T17" fmla="*/ 2147483647 h 418"/>
              <a:gd name="T18" fmla="*/ 2147483647 w 784"/>
              <a:gd name="T19" fmla="*/ 2147483647 h 418"/>
              <a:gd name="T20" fmla="*/ 2147483647 w 784"/>
              <a:gd name="T21" fmla="*/ 2147483647 h 418"/>
              <a:gd name="T22" fmla="*/ 2147483647 w 784"/>
              <a:gd name="T23" fmla="*/ 2147483647 h 418"/>
              <a:gd name="T24" fmla="*/ 2147483647 w 784"/>
              <a:gd name="T25" fmla="*/ 2147483647 h 418"/>
              <a:gd name="T26" fmla="*/ 2147483647 w 784"/>
              <a:gd name="T27" fmla="*/ 2147483647 h 418"/>
              <a:gd name="T28" fmla="*/ 2147483647 w 784"/>
              <a:gd name="T29" fmla="*/ 2147483647 h 418"/>
              <a:gd name="T30" fmla="*/ 2147483647 w 784"/>
              <a:gd name="T31" fmla="*/ 2147483647 h 418"/>
              <a:gd name="T32" fmla="*/ 2147483647 w 784"/>
              <a:gd name="T33" fmla="*/ 2147483647 h 418"/>
              <a:gd name="T34" fmla="*/ 2147483647 w 784"/>
              <a:gd name="T35" fmla="*/ 2147483647 h 418"/>
              <a:gd name="T36" fmla="*/ 2147483647 w 784"/>
              <a:gd name="T37" fmla="*/ 2147483647 h 418"/>
              <a:gd name="T38" fmla="*/ 2147483647 w 784"/>
              <a:gd name="T39" fmla="*/ 2147483647 h 418"/>
              <a:gd name="T40" fmla="*/ 2147483647 w 784"/>
              <a:gd name="T41" fmla="*/ 2147483647 h 418"/>
              <a:gd name="T42" fmla="*/ 2147483647 w 784"/>
              <a:gd name="T43" fmla="*/ 2147483647 h 418"/>
              <a:gd name="T44" fmla="*/ 2147483647 w 784"/>
              <a:gd name="T45" fmla="*/ 2147483647 h 418"/>
              <a:gd name="T46" fmla="*/ 2147483647 w 784"/>
              <a:gd name="T47" fmla="*/ 2147483647 h 418"/>
              <a:gd name="T48" fmla="*/ 2147483647 w 784"/>
              <a:gd name="T49" fmla="*/ 2147483647 h 418"/>
              <a:gd name="T50" fmla="*/ 2147483647 w 784"/>
              <a:gd name="T51" fmla="*/ 2147483647 h 418"/>
              <a:gd name="T52" fmla="*/ 2147483647 w 784"/>
              <a:gd name="T53" fmla="*/ 2147483647 h 418"/>
              <a:gd name="T54" fmla="*/ 2147483647 w 784"/>
              <a:gd name="T55" fmla="*/ 2147483647 h 418"/>
              <a:gd name="T56" fmla="*/ 2147483647 w 784"/>
              <a:gd name="T57" fmla="*/ 2147483647 h 418"/>
              <a:gd name="T58" fmla="*/ 2147483647 w 784"/>
              <a:gd name="T59" fmla="*/ 2147483647 h 418"/>
              <a:gd name="T60" fmla="*/ 2147483647 w 784"/>
              <a:gd name="T61" fmla="*/ 2147483647 h 418"/>
              <a:gd name="T62" fmla="*/ 2147483647 w 784"/>
              <a:gd name="T63" fmla="*/ 2147483647 h 418"/>
              <a:gd name="T64" fmla="*/ 2147483647 w 784"/>
              <a:gd name="T65" fmla="*/ 2147483647 h 418"/>
              <a:gd name="T66" fmla="*/ 2147483647 w 784"/>
              <a:gd name="T67" fmla="*/ 2147483647 h 418"/>
              <a:gd name="T68" fmla="*/ 2147483647 w 784"/>
              <a:gd name="T69" fmla="*/ 2147483647 h 418"/>
              <a:gd name="T70" fmla="*/ 2147483647 w 784"/>
              <a:gd name="T71" fmla="*/ 2147483647 h 418"/>
              <a:gd name="T72" fmla="*/ 2147483647 w 784"/>
              <a:gd name="T73" fmla="*/ 2147483647 h 418"/>
              <a:gd name="T74" fmla="*/ 2147483647 w 784"/>
              <a:gd name="T75" fmla="*/ 2147483647 h 418"/>
              <a:gd name="T76" fmla="*/ 2147483647 w 784"/>
              <a:gd name="T77" fmla="*/ 2147483647 h 418"/>
              <a:gd name="T78" fmla="*/ 2147483647 w 784"/>
              <a:gd name="T79" fmla="*/ 2147483647 h 418"/>
              <a:gd name="T80" fmla="*/ 2147483647 w 784"/>
              <a:gd name="T81" fmla="*/ 2147483647 h 418"/>
              <a:gd name="T82" fmla="*/ 2147483647 w 784"/>
              <a:gd name="T83" fmla="*/ 2147483647 h 418"/>
              <a:gd name="T84" fmla="*/ 2147483647 w 784"/>
              <a:gd name="T85" fmla="*/ 2147483647 h 418"/>
              <a:gd name="T86" fmla="*/ 2147483647 w 784"/>
              <a:gd name="T87" fmla="*/ 2147483647 h 418"/>
              <a:gd name="T88" fmla="*/ 2147483647 w 784"/>
              <a:gd name="T89" fmla="*/ 2147483647 h 418"/>
              <a:gd name="T90" fmla="*/ 2147483647 w 784"/>
              <a:gd name="T91" fmla="*/ 2147483647 h 418"/>
              <a:gd name="T92" fmla="*/ 2147483647 w 784"/>
              <a:gd name="T93" fmla="*/ 2147483647 h 418"/>
              <a:gd name="T94" fmla="*/ 2147483647 w 784"/>
              <a:gd name="T95" fmla="*/ 2147483647 h 418"/>
              <a:gd name="T96" fmla="*/ 2147483647 w 784"/>
              <a:gd name="T97" fmla="*/ 2147483647 h 418"/>
              <a:gd name="T98" fmla="*/ 2147483647 w 784"/>
              <a:gd name="T99" fmla="*/ 2147483647 h 418"/>
              <a:gd name="T100" fmla="*/ 2147483647 w 784"/>
              <a:gd name="T101" fmla="*/ 2147483647 h 418"/>
              <a:gd name="T102" fmla="*/ 2147483647 w 784"/>
              <a:gd name="T103" fmla="*/ 2147483647 h 418"/>
              <a:gd name="T104" fmla="*/ 2147483647 w 784"/>
              <a:gd name="T105" fmla="*/ 2147483647 h 418"/>
              <a:gd name="T106" fmla="*/ 2147483647 w 784"/>
              <a:gd name="T107" fmla="*/ 2147483647 h 418"/>
              <a:gd name="T108" fmla="*/ 2147483647 w 784"/>
              <a:gd name="T109" fmla="*/ 2147483647 h 418"/>
              <a:gd name="T110" fmla="*/ 2147483647 w 784"/>
              <a:gd name="T111" fmla="*/ 2147483647 h 418"/>
              <a:gd name="T112" fmla="*/ 2147483647 w 784"/>
              <a:gd name="T113" fmla="*/ 2147483647 h 418"/>
              <a:gd name="T114" fmla="*/ 2147483647 w 784"/>
              <a:gd name="T115" fmla="*/ 2147483647 h 418"/>
              <a:gd name="T116" fmla="*/ 2147483647 w 784"/>
              <a:gd name="T117" fmla="*/ 2147483647 h 418"/>
              <a:gd name="T118" fmla="*/ 2147483647 w 784"/>
              <a:gd name="T119" fmla="*/ 2147483647 h 418"/>
              <a:gd name="T120" fmla="*/ 2147483647 w 784"/>
              <a:gd name="T121" fmla="*/ 2147483647 h 418"/>
              <a:gd name="T122" fmla="*/ 2147483647 w 784"/>
              <a:gd name="T123" fmla="*/ 2147483647 h 418"/>
              <a:gd name="T124" fmla="*/ 0 w 784"/>
              <a:gd name="T125" fmla="*/ 2147483647 h 4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84"/>
              <a:gd name="T190" fmla="*/ 0 h 418"/>
              <a:gd name="T191" fmla="*/ 784 w 784"/>
              <a:gd name="T192" fmla="*/ 418 h 41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84" h="418">
                <a:moveTo>
                  <a:pt x="0" y="0"/>
                </a:moveTo>
                <a:lnTo>
                  <a:pt x="0" y="0"/>
                </a:lnTo>
                <a:lnTo>
                  <a:pt x="10" y="2"/>
                </a:lnTo>
                <a:lnTo>
                  <a:pt x="21" y="2"/>
                </a:lnTo>
                <a:lnTo>
                  <a:pt x="33" y="3"/>
                </a:lnTo>
                <a:lnTo>
                  <a:pt x="44" y="3"/>
                </a:lnTo>
                <a:lnTo>
                  <a:pt x="56" y="5"/>
                </a:lnTo>
                <a:lnTo>
                  <a:pt x="67" y="5"/>
                </a:lnTo>
                <a:lnTo>
                  <a:pt x="79" y="6"/>
                </a:lnTo>
                <a:lnTo>
                  <a:pt x="91" y="6"/>
                </a:lnTo>
                <a:lnTo>
                  <a:pt x="105" y="6"/>
                </a:lnTo>
                <a:lnTo>
                  <a:pt x="125" y="8"/>
                </a:lnTo>
                <a:lnTo>
                  <a:pt x="151" y="10"/>
                </a:lnTo>
                <a:lnTo>
                  <a:pt x="181" y="11"/>
                </a:lnTo>
                <a:lnTo>
                  <a:pt x="216" y="13"/>
                </a:lnTo>
                <a:lnTo>
                  <a:pt x="256" y="14"/>
                </a:lnTo>
                <a:lnTo>
                  <a:pt x="300" y="16"/>
                </a:lnTo>
                <a:lnTo>
                  <a:pt x="346" y="17"/>
                </a:lnTo>
                <a:lnTo>
                  <a:pt x="395" y="19"/>
                </a:lnTo>
                <a:lnTo>
                  <a:pt x="445" y="20"/>
                </a:lnTo>
                <a:lnTo>
                  <a:pt x="498" y="22"/>
                </a:lnTo>
                <a:lnTo>
                  <a:pt x="552" y="23"/>
                </a:lnTo>
                <a:lnTo>
                  <a:pt x="605" y="23"/>
                </a:lnTo>
                <a:lnTo>
                  <a:pt x="657" y="23"/>
                </a:lnTo>
                <a:lnTo>
                  <a:pt x="710" y="23"/>
                </a:lnTo>
                <a:lnTo>
                  <a:pt x="761" y="23"/>
                </a:lnTo>
                <a:lnTo>
                  <a:pt x="761" y="25"/>
                </a:lnTo>
                <a:lnTo>
                  <a:pt x="762" y="69"/>
                </a:lnTo>
                <a:lnTo>
                  <a:pt x="782" y="206"/>
                </a:lnTo>
                <a:lnTo>
                  <a:pt x="784" y="418"/>
                </a:lnTo>
                <a:lnTo>
                  <a:pt x="765" y="411"/>
                </a:lnTo>
                <a:lnTo>
                  <a:pt x="750" y="402"/>
                </a:lnTo>
                <a:lnTo>
                  <a:pt x="738" y="394"/>
                </a:lnTo>
                <a:lnTo>
                  <a:pt x="729" y="388"/>
                </a:lnTo>
                <a:lnTo>
                  <a:pt x="721" y="383"/>
                </a:lnTo>
                <a:lnTo>
                  <a:pt x="715" y="380"/>
                </a:lnTo>
                <a:lnTo>
                  <a:pt x="709" y="382"/>
                </a:lnTo>
                <a:lnTo>
                  <a:pt x="701" y="386"/>
                </a:lnTo>
                <a:lnTo>
                  <a:pt x="692" y="389"/>
                </a:lnTo>
                <a:lnTo>
                  <a:pt x="681" y="385"/>
                </a:lnTo>
                <a:lnTo>
                  <a:pt x="669" y="382"/>
                </a:lnTo>
                <a:lnTo>
                  <a:pt x="659" y="383"/>
                </a:lnTo>
                <a:lnTo>
                  <a:pt x="654" y="389"/>
                </a:lnTo>
                <a:lnTo>
                  <a:pt x="649" y="391"/>
                </a:lnTo>
                <a:lnTo>
                  <a:pt x="642" y="391"/>
                </a:lnTo>
                <a:lnTo>
                  <a:pt x="636" y="389"/>
                </a:lnTo>
                <a:lnTo>
                  <a:pt x="628" y="389"/>
                </a:lnTo>
                <a:lnTo>
                  <a:pt x="620" y="389"/>
                </a:lnTo>
                <a:lnTo>
                  <a:pt x="614" y="394"/>
                </a:lnTo>
                <a:lnTo>
                  <a:pt x="608" y="402"/>
                </a:lnTo>
                <a:lnTo>
                  <a:pt x="604" y="406"/>
                </a:lnTo>
                <a:lnTo>
                  <a:pt x="598" y="408"/>
                </a:lnTo>
                <a:lnTo>
                  <a:pt x="593" y="405"/>
                </a:lnTo>
                <a:lnTo>
                  <a:pt x="592" y="399"/>
                </a:lnTo>
                <a:lnTo>
                  <a:pt x="582" y="392"/>
                </a:lnTo>
                <a:lnTo>
                  <a:pt x="575" y="388"/>
                </a:lnTo>
                <a:lnTo>
                  <a:pt x="569" y="385"/>
                </a:lnTo>
                <a:lnTo>
                  <a:pt x="561" y="385"/>
                </a:lnTo>
                <a:lnTo>
                  <a:pt x="556" y="388"/>
                </a:lnTo>
                <a:lnTo>
                  <a:pt x="550" y="382"/>
                </a:lnTo>
                <a:lnTo>
                  <a:pt x="544" y="379"/>
                </a:lnTo>
                <a:lnTo>
                  <a:pt x="535" y="388"/>
                </a:lnTo>
                <a:lnTo>
                  <a:pt x="532" y="399"/>
                </a:lnTo>
                <a:lnTo>
                  <a:pt x="529" y="400"/>
                </a:lnTo>
                <a:lnTo>
                  <a:pt x="524" y="397"/>
                </a:lnTo>
                <a:lnTo>
                  <a:pt x="521" y="391"/>
                </a:lnTo>
                <a:lnTo>
                  <a:pt x="521" y="383"/>
                </a:lnTo>
                <a:lnTo>
                  <a:pt x="520" y="380"/>
                </a:lnTo>
                <a:lnTo>
                  <a:pt x="515" y="379"/>
                </a:lnTo>
                <a:lnTo>
                  <a:pt x="505" y="379"/>
                </a:lnTo>
                <a:lnTo>
                  <a:pt x="503" y="385"/>
                </a:lnTo>
                <a:lnTo>
                  <a:pt x="500" y="386"/>
                </a:lnTo>
                <a:lnTo>
                  <a:pt x="497" y="386"/>
                </a:lnTo>
                <a:lnTo>
                  <a:pt x="492" y="386"/>
                </a:lnTo>
                <a:lnTo>
                  <a:pt x="488" y="383"/>
                </a:lnTo>
                <a:lnTo>
                  <a:pt x="483" y="376"/>
                </a:lnTo>
                <a:lnTo>
                  <a:pt x="477" y="373"/>
                </a:lnTo>
                <a:lnTo>
                  <a:pt x="471" y="380"/>
                </a:lnTo>
                <a:lnTo>
                  <a:pt x="462" y="386"/>
                </a:lnTo>
                <a:lnTo>
                  <a:pt x="451" y="388"/>
                </a:lnTo>
                <a:lnTo>
                  <a:pt x="447" y="383"/>
                </a:lnTo>
                <a:lnTo>
                  <a:pt x="450" y="373"/>
                </a:lnTo>
                <a:lnTo>
                  <a:pt x="444" y="365"/>
                </a:lnTo>
                <a:lnTo>
                  <a:pt x="441" y="359"/>
                </a:lnTo>
                <a:lnTo>
                  <a:pt x="434" y="356"/>
                </a:lnTo>
                <a:lnTo>
                  <a:pt x="421" y="354"/>
                </a:lnTo>
                <a:lnTo>
                  <a:pt x="407" y="357"/>
                </a:lnTo>
                <a:lnTo>
                  <a:pt x="396" y="356"/>
                </a:lnTo>
                <a:lnTo>
                  <a:pt x="389" y="354"/>
                </a:lnTo>
                <a:lnTo>
                  <a:pt x="383" y="356"/>
                </a:lnTo>
                <a:lnTo>
                  <a:pt x="372" y="357"/>
                </a:lnTo>
                <a:lnTo>
                  <a:pt x="364" y="353"/>
                </a:lnTo>
                <a:lnTo>
                  <a:pt x="358" y="347"/>
                </a:lnTo>
                <a:lnTo>
                  <a:pt x="351" y="344"/>
                </a:lnTo>
                <a:lnTo>
                  <a:pt x="337" y="344"/>
                </a:lnTo>
                <a:lnTo>
                  <a:pt x="335" y="339"/>
                </a:lnTo>
                <a:lnTo>
                  <a:pt x="337" y="330"/>
                </a:lnTo>
                <a:lnTo>
                  <a:pt x="329" y="322"/>
                </a:lnTo>
                <a:lnTo>
                  <a:pt x="320" y="318"/>
                </a:lnTo>
                <a:lnTo>
                  <a:pt x="317" y="321"/>
                </a:lnTo>
                <a:lnTo>
                  <a:pt x="314" y="324"/>
                </a:lnTo>
                <a:lnTo>
                  <a:pt x="305" y="321"/>
                </a:lnTo>
                <a:lnTo>
                  <a:pt x="285" y="318"/>
                </a:lnTo>
                <a:lnTo>
                  <a:pt x="279" y="312"/>
                </a:lnTo>
                <a:lnTo>
                  <a:pt x="276" y="304"/>
                </a:lnTo>
                <a:lnTo>
                  <a:pt x="262" y="299"/>
                </a:lnTo>
                <a:lnTo>
                  <a:pt x="261" y="81"/>
                </a:lnTo>
                <a:lnTo>
                  <a:pt x="0" y="63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Freeform 36"/>
          <p:cNvSpPr>
            <a:spLocks/>
          </p:cNvSpPr>
          <p:nvPr/>
        </p:nvSpPr>
        <p:spPr bwMode="auto">
          <a:xfrm>
            <a:off x="6134793" y="4164991"/>
            <a:ext cx="774700" cy="709084"/>
          </a:xfrm>
          <a:custGeom>
            <a:avLst/>
            <a:gdLst>
              <a:gd name="T0" fmla="*/ 2147483647 w 452"/>
              <a:gd name="T1" fmla="*/ 2147483647 h 414"/>
              <a:gd name="T2" fmla="*/ 2147483647 w 452"/>
              <a:gd name="T3" fmla="*/ 0 h 414"/>
              <a:gd name="T4" fmla="*/ 2147483647 w 452"/>
              <a:gd name="T5" fmla="*/ 2147483647 h 414"/>
              <a:gd name="T6" fmla="*/ 2147483647 w 452"/>
              <a:gd name="T7" fmla="*/ 2147483647 h 414"/>
              <a:gd name="T8" fmla="*/ 2147483647 w 452"/>
              <a:gd name="T9" fmla="*/ 2147483647 h 414"/>
              <a:gd name="T10" fmla="*/ 2147483647 w 452"/>
              <a:gd name="T11" fmla="*/ 2147483647 h 414"/>
              <a:gd name="T12" fmla="*/ 2147483647 w 452"/>
              <a:gd name="T13" fmla="*/ 2147483647 h 414"/>
              <a:gd name="T14" fmla="*/ 2147483647 w 452"/>
              <a:gd name="T15" fmla="*/ 2147483647 h 414"/>
              <a:gd name="T16" fmla="*/ 2147483647 w 452"/>
              <a:gd name="T17" fmla="*/ 2147483647 h 414"/>
              <a:gd name="T18" fmla="*/ 2147483647 w 452"/>
              <a:gd name="T19" fmla="*/ 2147483647 h 414"/>
              <a:gd name="T20" fmla="*/ 2147483647 w 452"/>
              <a:gd name="T21" fmla="*/ 2147483647 h 414"/>
              <a:gd name="T22" fmla="*/ 2147483647 w 452"/>
              <a:gd name="T23" fmla="*/ 2147483647 h 414"/>
              <a:gd name="T24" fmla="*/ 2147483647 w 452"/>
              <a:gd name="T25" fmla="*/ 2147483647 h 414"/>
              <a:gd name="T26" fmla="*/ 2147483647 w 452"/>
              <a:gd name="T27" fmla="*/ 2147483647 h 414"/>
              <a:gd name="T28" fmla="*/ 2147483647 w 452"/>
              <a:gd name="T29" fmla="*/ 2147483647 h 414"/>
              <a:gd name="T30" fmla="*/ 2147483647 w 452"/>
              <a:gd name="T31" fmla="*/ 2147483647 h 414"/>
              <a:gd name="T32" fmla="*/ 2147483647 w 452"/>
              <a:gd name="T33" fmla="*/ 2147483647 h 414"/>
              <a:gd name="T34" fmla="*/ 2147483647 w 452"/>
              <a:gd name="T35" fmla="*/ 2147483647 h 414"/>
              <a:gd name="T36" fmla="*/ 2147483647 w 452"/>
              <a:gd name="T37" fmla="*/ 2147483647 h 414"/>
              <a:gd name="T38" fmla="*/ 2147483647 w 452"/>
              <a:gd name="T39" fmla="*/ 2147483647 h 414"/>
              <a:gd name="T40" fmla="*/ 2147483647 w 452"/>
              <a:gd name="T41" fmla="*/ 2147483647 h 414"/>
              <a:gd name="T42" fmla="*/ 2147483647 w 452"/>
              <a:gd name="T43" fmla="*/ 2147483647 h 414"/>
              <a:gd name="T44" fmla="*/ 2147483647 w 452"/>
              <a:gd name="T45" fmla="*/ 2147483647 h 414"/>
              <a:gd name="T46" fmla="*/ 2147483647 w 452"/>
              <a:gd name="T47" fmla="*/ 2147483647 h 414"/>
              <a:gd name="T48" fmla="*/ 2147483647 w 452"/>
              <a:gd name="T49" fmla="*/ 2147483647 h 414"/>
              <a:gd name="T50" fmla="*/ 2147483647 w 452"/>
              <a:gd name="T51" fmla="*/ 2147483647 h 414"/>
              <a:gd name="T52" fmla="*/ 2147483647 w 452"/>
              <a:gd name="T53" fmla="*/ 2147483647 h 414"/>
              <a:gd name="T54" fmla="*/ 2147483647 w 452"/>
              <a:gd name="T55" fmla="*/ 2147483647 h 414"/>
              <a:gd name="T56" fmla="*/ 2147483647 w 452"/>
              <a:gd name="T57" fmla="*/ 2147483647 h 414"/>
              <a:gd name="T58" fmla="*/ 2147483647 w 452"/>
              <a:gd name="T59" fmla="*/ 2147483647 h 414"/>
              <a:gd name="T60" fmla="*/ 2147483647 w 452"/>
              <a:gd name="T61" fmla="*/ 2147483647 h 414"/>
              <a:gd name="T62" fmla="*/ 2147483647 w 452"/>
              <a:gd name="T63" fmla="*/ 2147483647 h 414"/>
              <a:gd name="T64" fmla="*/ 2147483647 w 452"/>
              <a:gd name="T65" fmla="*/ 2147483647 h 414"/>
              <a:gd name="T66" fmla="*/ 2147483647 w 452"/>
              <a:gd name="T67" fmla="*/ 2147483647 h 4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2"/>
              <a:gd name="T103" fmla="*/ 0 h 414"/>
              <a:gd name="T104" fmla="*/ 452 w 452"/>
              <a:gd name="T105" fmla="*/ 414 h 4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2" h="414">
                <a:moveTo>
                  <a:pt x="22" y="354"/>
                </a:moveTo>
                <a:lnTo>
                  <a:pt x="20" y="142"/>
                </a:lnTo>
                <a:lnTo>
                  <a:pt x="0" y="5"/>
                </a:lnTo>
                <a:lnTo>
                  <a:pt x="408" y="0"/>
                </a:lnTo>
                <a:lnTo>
                  <a:pt x="405" y="10"/>
                </a:lnTo>
                <a:lnTo>
                  <a:pt x="406" y="16"/>
                </a:lnTo>
                <a:lnTo>
                  <a:pt x="409" y="17"/>
                </a:lnTo>
                <a:lnTo>
                  <a:pt x="412" y="19"/>
                </a:lnTo>
                <a:lnTo>
                  <a:pt x="414" y="22"/>
                </a:lnTo>
                <a:lnTo>
                  <a:pt x="411" y="28"/>
                </a:lnTo>
                <a:lnTo>
                  <a:pt x="401" y="39"/>
                </a:lnTo>
                <a:lnTo>
                  <a:pt x="385" y="57"/>
                </a:lnTo>
                <a:lnTo>
                  <a:pt x="449" y="57"/>
                </a:lnTo>
                <a:lnTo>
                  <a:pt x="452" y="69"/>
                </a:lnTo>
                <a:lnTo>
                  <a:pt x="443" y="74"/>
                </a:lnTo>
                <a:lnTo>
                  <a:pt x="441" y="80"/>
                </a:lnTo>
                <a:lnTo>
                  <a:pt x="440" y="86"/>
                </a:lnTo>
                <a:lnTo>
                  <a:pt x="430" y="90"/>
                </a:lnTo>
                <a:lnTo>
                  <a:pt x="435" y="103"/>
                </a:lnTo>
                <a:lnTo>
                  <a:pt x="426" y="113"/>
                </a:lnTo>
                <a:lnTo>
                  <a:pt x="415" y="126"/>
                </a:lnTo>
                <a:lnTo>
                  <a:pt x="412" y="145"/>
                </a:lnTo>
                <a:lnTo>
                  <a:pt x="420" y="158"/>
                </a:lnTo>
                <a:lnTo>
                  <a:pt x="414" y="165"/>
                </a:lnTo>
                <a:lnTo>
                  <a:pt x="406" y="171"/>
                </a:lnTo>
                <a:lnTo>
                  <a:pt x="401" y="179"/>
                </a:lnTo>
                <a:lnTo>
                  <a:pt x="403" y="188"/>
                </a:lnTo>
                <a:lnTo>
                  <a:pt x="397" y="190"/>
                </a:lnTo>
                <a:lnTo>
                  <a:pt x="394" y="191"/>
                </a:lnTo>
                <a:lnTo>
                  <a:pt x="392" y="194"/>
                </a:lnTo>
                <a:lnTo>
                  <a:pt x="392" y="199"/>
                </a:lnTo>
                <a:lnTo>
                  <a:pt x="383" y="209"/>
                </a:lnTo>
                <a:lnTo>
                  <a:pt x="380" y="220"/>
                </a:lnTo>
                <a:lnTo>
                  <a:pt x="379" y="232"/>
                </a:lnTo>
                <a:lnTo>
                  <a:pt x="373" y="243"/>
                </a:lnTo>
                <a:lnTo>
                  <a:pt x="366" y="257"/>
                </a:lnTo>
                <a:lnTo>
                  <a:pt x="360" y="264"/>
                </a:lnTo>
                <a:lnTo>
                  <a:pt x="354" y="272"/>
                </a:lnTo>
                <a:lnTo>
                  <a:pt x="351" y="283"/>
                </a:lnTo>
                <a:lnTo>
                  <a:pt x="348" y="292"/>
                </a:lnTo>
                <a:lnTo>
                  <a:pt x="345" y="300"/>
                </a:lnTo>
                <a:lnTo>
                  <a:pt x="342" y="309"/>
                </a:lnTo>
                <a:lnTo>
                  <a:pt x="340" y="321"/>
                </a:lnTo>
                <a:lnTo>
                  <a:pt x="337" y="332"/>
                </a:lnTo>
                <a:lnTo>
                  <a:pt x="331" y="338"/>
                </a:lnTo>
                <a:lnTo>
                  <a:pt x="325" y="342"/>
                </a:lnTo>
                <a:lnTo>
                  <a:pt x="324" y="350"/>
                </a:lnTo>
                <a:lnTo>
                  <a:pt x="330" y="362"/>
                </a:lnTo>
                <a:lnTo>
                  <a:pt x="336" y="374"/>
                </a:lnTo>
                <a:lnTo>
                  <a:pt x="339" y="390"/>
                </a:lnTo>
                <a:lnTo>
                  <a:pt x="336" y="412"/>
                </a:lnTo>
                <a:lnTo>
                  <a:pt x="66" y="414"/>
                </a:lnTo>
                <a:lnTo>
                  <a:pt x="64" y="359"/>
                </a:lnTo>
                <a:lnTo>
                  <a:pt x="54" y="356"/>
                </a:lnTo>
                <a:lnTo>
                  <a:pt x="43" y="356"/>
                </a:lnTo>
                <a:lnTo>
                  <a:pt x="32" y="356"/>
                </a:lnTo>
                <a:lnTo>
                  <a:pt x="22" y="354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Freeform 38"/>
          <p:cNvSpPr>
            <a:spLocks/>
          </p:cNvSpPr>
          <p:nvPr/>
        </p:nvSpPr>
        <p:spPr bwMode="auto">
          <a:xfrm>
            <a:off x="6657877" y="4444788"/>
            <a:ext cx="546100" cy="975785"/>
          </a:xfrm>
          <a:custGeom>
            <a:avLst/>
            <a:gdLst>
              <a:gd name="T0" fmla="*/ 2147483647 w 319"/>
              <a:gd name="T1" fmla="*/ 2147483647 h 570"/>
              <a:gd name="T2" fmla="*/ 2147483647 w 319"/>
              <a:gd name="T3" fmla="*/ 2147483647 h 570"/>
              <a:gd name="T4" fmla="*/ 2147483647 w 319"/>
              <a:gd name="T5" fmla="*/ 2147483647 h 570"/>
              <a:gd name="T6" fmla="*/ 2147483647 w 319"/>
              <a:gd name="T7" fmla="*/ 2147483647 h 570"/>
              <a:gd name="T8" fmla="*/ 2147483647 w 319"/>
              <a:gd name="T9" fmla="*/ 2147483647 h 570"/>
              <a:gd name="T10" fmla="*/ 2147483647 w 319"/>
              <a:gd name="T11" fmla="*/ 2147483647 h 570"/>
              <a:gd name="T12" fmla="*/ 2147483647 w 319"/>
              <a:gd name="T13" fmla="*/ 2147483647 h 570"/>
              <a:gd name="T14" fmla="*/ 2147483647 w 319"/>
              <a:gd name="T15" fmla="*/ 2147483647 h 570"/>
              <a:gd name="T16" fmla="*/ 2147483647 w 319"/>
              <a:gd name="T17" fmla="*/ 2147483647 h 570"/>
              <a:gd name="T18" fmla="*/ 2147483647 w 319"/>
              <a:gd name="T19" fmla="*/ 2147483647 h 570"/>
              <a:gd name="T20" fmla="*/ 2147483647 w 319"/>
              <a:gd name="T21" fmla="*/ 2147483647 h 570"/>
              <a:gd name="T22" fmla="*/ 2147483647 w 319"/>
              <a:gd name="T23" fmla="*/ 2147483647 h 570"/>
              <a:gd name="T24" fmla="*/ 2147483647 w 319"/>
              <a:gd name="T25" fmla="*/ 2147483647 h 570"/>
              <a:gd name="T26" fmla="*/ 2147483647 w 319"/>
              <a:gd name="T27" fmla="*/ 2147483647 h 570"/>
              <a:gd name="T28" fmla="*/ 2147483647 w 319"/>
              <a:gd name="T29" fmla="*/ 2147483647 h 570"/>
              <a:gd name="T30" fmla="*/ 2147483647 w 319"/>
              <a:gd name="T31" fmla="*/ 2147483647 h 570"/>
              <a:gd name="T32" fmla="*/ 2147483647 w 319"/>
              <a:gd name="T33" fmla="*/ 2147483647 h 570"/>
              <a:gd name="T34" fmla="*/ 2147483647 w 319"/>
              <a:gd name="T35" fmla="*/ 2147483647 h 570"/>
              <a:gd name="T36" fmla="*/ 2147483647 w 319"/>
              <a:gd name="T37" fmla="*/ 0 h 570"/>
              <a:gd name="T38" fmla="*/ 2147483647 w 319"/>
              <a:gd name="T39" fmla="*/ 2147483647 h 570"/>
              <a:gd name="T40" fmla="*/ 2147483647 w 319"/>
              <a:gd name="T41" fmla="*/ 2147483647 h 570"/>
              <a:gd name="T42" fmla="*/ 2147483647 w 319"/>
              <a:gd name="T43" fmla="*/ 2147483647 h 570"/>
              <a:gd name="T44" fmla="*/ 2147483647 w 319"/>
              <a:gd name="T45" fmla="*/ 2147483647 h 570"/>
              <a:gd name="T46" fmla="*/ 2147483647 w 319"/>
              <a:gd name="T47" fmla="*/ 2147483647 h 570"/>
              <a:gd name="T48" fmla="*/ 2147483647 w 319"/>
              <a:gd name="T49" fmla="*/ 2147483647 h 570"/>
              <a:gd name="T50" fmla="*/ 2147483647 w 319"/>
              <a:gd name="T51" fmla="*/ 2147483647 h 570"/>
              <a:gd name="T52" fmla="*/ 2147483647 w 319"/>
              <a:gd name="T53" fmla="*/ 2147483647 h 570"/>
              <a:gd name="T54" fmla="*/ 2147483647 w 319"/>
              <a:gd name="T55" fmla="*/ 2147483647 h 570"/>
              <a:gd name="T56" fmla="*/ 2147483647 w 319"/>
              <a:gd name="T57" fmla="*/ 2147483647 h 570"/>
              <a:gd name="T58" fmla="*/ 2147483647 w 319"/>
              <a:gd name="T59" fmla="*/ 2147483647 h 570"/>
              <a:gd name="T60" fmla="*/ 2147483647 w 319"/>
              <a:gd name="T61" fmla="*/ 2147483647 h 570"/>
              <a:gd name="T62" fmla="*/ 2147483647 w 319"/>
              <a:gd name="T63" fmla="*/ 2147483647 h 570"/>
              <a:gd name="T64" fmla="*/ 2147483647 w 319"/>
              <a:gd name="T65" fmla="*/ 2147483647 h 570"/>
              <a:gd name="T66" fmla="*/ 2147483647 w 319"/>
              <a:gd name="T67" fmla="*/ 2147483647 h 570"/>
              <a:gd name="T68" fmla="*/ 2147483647 w 319"/>
              <a:gd name="T69" fmla="*/ 2147483647 h 570"/>
              <a:gd name="T70" fmla="*/ 2147483647 w 319"/>
              <a:gd name="T71" fmla="*/ 2147483647 h 570"/>
              <a:gd name="T72" fmla="*/ 2147483647 w 319"/>
              <a:gd name="T73" fmla="*/ 2147483647 h 570"/>
              <a:gd name="T74" fmla="*/ 2147483647 w 319"/>
              <a:gd name="T75" fmla="*/ 2147483647 h 570"/>
              <a:gd name="T76" fmla="*/ 2147483647 w 319"/>
              <a:gd name="T77" fmla="*/ 2147483647 h 570"/>
              <a:gd name="T78" fmla="*/ 2147483647 w 319"/>
              <a:gd name="T79" fmla="*/ 2147483647 h 570"/>
              <a:gd name="T80" fmla="*/ 2147483647 w 319"/>
              <a:gd name="T81" fmla="*/ 2147483647 h 570"/>
              <a:gd name="T82" fmla="*/ 2147483647 w 319"/>
              <a:gd name="T83" fmla="*/ 2147483647 h 570"/>
              <a:gd name="T84" fmla="*/ 2147483647 w 319"/>
              <a:gd name="T85" fmla="*/ 2147483647 h 570"/>
              <a:gd name="T86" fmla="*/ 0 w 319"/>
              <a:gd name="T87" fmla="*/ 2147483647 h 570"/>
              <a:gd name="T88" fmla="*/ 2147483647 w 319"/>
              <a:gd name="T89" fmla="*/ 2147483647 h 570"/>
              <a:gd name="T90" fmla="*/ 2147483647 w 319"/>
              <a:gd name="T91" fmla="*/ 2147483647 h 570"/>
              <a:gd name="T92" fmla="*/ 2147483647 w 319"/>
              <a:gd name="T93" fmla="*/ 2147483647 h 570"/>
              <a:gd name="T94" fmla="*/ 2147483647 w 319"/>
              <a:gd name="T95" fmla="*/ 2147483647 h 570"/>
              <a:gd name="T96" fmla="*/ 2147483647 w 319"/>
              <a:gd name="T97" fmla="*/ 2147483647 h 570"/>
              <a:gd name="T98" fmla="*/ 2147483647 w 319"/>
              <a:gd name="T99" fmla="*/ 2147483647 h 570"/>
              <a:gd name="T100" fmla="*/ 2147483647 w 319"/>
              <a:gd name="T101" fmla="*/ 2147483647 h 570"/>
              <a:gd name="T102" fmla="*/ 2147483647 w 319"/>
              <a:gd name="T103" fmla="*/ 2147483647 h 570"/>
              <a:gd name="T104" fmla="*/ 2147483647 w 319"/>
              <a:gd name="T105" fmla="*/ 2147483647 h 570"/>
              <a:gd name="T106" fmla="*/ 2147483647 w 319"/>
              <a:gd name="T107" fmla="*/ 2147483647 h 570"/>
              <a:gd name="T108" fmla="*/ 2147483647 w 319"/>
              <a:gd name="T109" fmla="*/ 2147483647 h 570"/>
              <a:gd name="T110" fmla="*/ 2147483647 w 319"/>
              <a:gd name="T111" fmla="*/ 2147483647 h 570"/>
              <a:gd name="T112" fmla="*/ 2147483647 w 319"/>
              <a:gd name="T113" fmla="*/ 2147483647 h 570"/>
              <a:gd name="T114" fmla="*/ 2147483647 w 319"/>
              <a:gd name="T115" fmla="*/ 2147483647 h 570"/>
              <a:gd name="T116" fmla="*/ 2147483647 w 319"/>
              <a:gd name="T117" fmla="*/ 2147483647 h 570"/>
              <a:gd name="T118" fmla="*/ 2147483647 w 319"/>
              <a:gd name="T119" fmla="*/ 2147483647 h 570"/>
              <a:gd name="T120" fmla="*/ 2147483647 w 319"/>
              <a:gd name="T121" fmla="*/ 2147483647 h 570"/>
              <a:gd name="T122" fmla="*/ 2147483647 w 319"/>
              <a:gd name="T123" fmla="*/ 2147483647 h 570"/>
              <a:gd name="T124" fmla="*/ 2147483647 w 319"/>
              <a:gd name="T125" fmla="*/ 2147483647 h 5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9"/>
              <a:gd name="T190" fmla="*/ 0 h 570"/>
              <a:gd name="T191" fmla="*/ 319 w 319"/>
              <a:gd name="T192" fmla="*/ 570 h 5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9" h="570">
                <a:moveTo>
                  <a:pt x="31" y="254"/>
                </a:moveTo>
                <a:lnTo>
                  <a:pt x="31" y="254"/>
                </a:lnTo>
                <a:lnTo>
                  <a:pt x="34" y="232"/>
                </a:lnTo>
                <a:lnTo>
                  <a:pt x="31" y="216"/>
                </a:lnTo>
                <a:lnTo>
                  <a:pt x="25" y="204"/>
                </a:lnTo>
                <a:lnTo>
                  <a:pt x="19" y="192"/>
                </a:lnTo>
                <a:lnTo>
                  <a:pt x="20" y="184"/>
                </a:lnTo>
                <a:lnTo>
                  <a:pt x="26" y="180"/>
                </a:lnTo>
                <a:lnTo>
                  <a:pt x="32" y="174"/>
                </a:lnTo>
                <a:lnTo>
                  <a:pt x="35" y="163"/>
                </a:lnTo>
                <a:lnTo>
                  <a:pt x="37" y="151"/>
                </a:lnTo>
                <a:lnTo>
                  <a:pt x="40" y="142"/>
                </a:lnTo>
                <a:lnTo>
                  <a:pt x="43" y="134"/>
                </a:lnTo>
                <a:lnTo>
                  <a:pt x="46" y="125"/>
                </a:lnTo>
                <a:lnTo>
                  <a:pt x="49" y="114"/>
                </a:lnTo>
                <a:lnTo>
                  <a:pt x="55" y="106"/>
                </a:lnTo>
                <a:lnTo>
                  <a:pt x="61" y="99"/>
                </a:lnTo>
                <a:lnTo>
                  <a:pt x="68" y="85"/>
                </a:lnTo>
                <a:lnTo>
                  <a:pt x="74" y="74"/>
                </a:lnTo>
                <a:lnTo>
                  <a:pt x="75" y="62"/>
                </a:lnTo>
                <a:lnTo>
                  <a:pt x="78" y="51"/>
                </a:lnTo>
                <a:lnTo>
                  <a:pt x="87" y="41"/>
                </a:lnTo>
                <a:lnTo>
                  <a:pt x="87" y="36"/>
                </a:lnTo>
                <a:lnTo>
                  <a:pt x="89" y="33"/>
                </a:lnTo>
                <a:lnTo>
                  <a:pt x="92" y="32"/>
                </a:lnTo>
                <a:lnTo>
                  <a:pt x="98" y="30"/>
                </a:lnTo>
                <a:lnTo>
                  <a:pt x="96" y="21"/>
                </a:lnTo>
                <a:lnTo>
                  <a:pt x="96" y="19"/>
                </a:lnTo>
                <a:lnTo>
                  <a:pt x="98" y="16"/>
                </a:lnTo>
                <a:lnTo>
                  <a:pt x="100" y="15"/>
                </a:lnTo>
                <a:lnTo>
                  <a:pt x="101" y="13"/>
                </a:lnTo>
                <a:lnTo>
                  <a:pt x="295" y="0"/>
                </a:lnTo>
                <a:lnTo>
                  <a:pt x="290" y="361"/>
                </a:lnTo>
                <a:lnTo>
                  <a:pt x="319" y="541"/>
                </a:lnTo>
                <a:lnTo>
                  <a:pt x="310" y="541"/>
                </a:lnTo>
                <a:lnTo>
                  <a:pt x="307" y="543"/>
                </a:lnTo>
                <a:lnTo>
                  <a:pt x="304" y="546"/>
                </a:lnTo>
                <a:lnTo>
                  <a:pt x="295" y="547"/>
                </a:lnTo>
                <a:lnTo>
                  <a:pt x="295" y="537"/>
                </a:lnTo>
                <a:lnTo>
                  <a:pt x="295" y="529"/>
                </a:lnTo>
                <a:lnTo>
                  <a:pt x="292" y="528"/>
                </a:lnTo>
                <a:lnTo>
                  <a:pt x="286" y="538"/>
                </a:lnTo>
                <a:lnTo>
                  <a:pt x="283" y="541"/>
                </a:lnTo>
                <a:lnTo>
                  <a:pt x="278" y="543"/>
                </a:lnTo>
                <a:lnTo>
                  <a:pt x="269" y="543"/>
                </a:lnTo>
                <a:lnTo>
                  <a:pt x="254" y="544"/>
                </a:lnTo>
                <a:lnTo>
                  <a:pt x="247" y="547"/>
                </a:lnTo>
                <a:lnTo>
                  <a:pt x="241" y="550"/>
                </a:lnTo>
                <a:lnTo>
                  <a:pt x="235" y="552"/>
                </a:lnTo>
                <a:lnTo>
                  <a:pt x="232" y="552"/>
                </a:lnTo>
                <a:lnTo>
                  <a:pt x="229" y="550"/>
                </a:lnTo>
                <a:lnTo>
                  <a:pt x="225" y="549"/>
                </a:lnTo>
                <a:lnTo>
                  <a:pt x="222" y="547"/>
                </a:lnTo>
                <a:lnTo>
                  <a:pt x="220" y="549"/>
                </a:lnTo>
                <a:lnTo>
                  <a:pt x="219" y="555"/>
                </a:lnTo>
                <a:lnTo>
                  <a:pt x="214" y="564"/>
                </a:lnTo>
                <a:lnTo>
                  <a:pt x="206" y="570"/>
                </a:lnTo>
                <a:lnTo>
                  <a:pt x="197" y="567"/>
                </a:lnTo>
                <a:lnTo>
                  <a:pt x="190" y="547"/>
                </a:lnTo>
                <a:lnTo>
                  <a:pt x="182" y="537"/>
                </a:lnTo>
                <a:lnTo>
                  <a:pt x="174" y="529"/>
                </a:lnTo>
                <a:lnTo>
                  <a:pt x="170" y="515"/>
                </a:lnTo>
                <a:lnTo>
                  <a:pt x="171" y="508"/>
                </a:lnTo>
                <a:lnTo>
                  <a:pt x="174" y="500"/>
                </a:lnTo>
                <a:lnTo>
                  <a:pt x="176" y="492"/>
                </a:lnTo>
                <a:lnTo>
                  <a:pt x="177" y="482"/>
                </a:lnTo>
                <a:lnTo>
                  <a:pt x="6" y="489"/>
                </a:lnTo>
                <a:lnTo>
                  <a:pt x="6" y="485"/>
                </a:lnTo>
                <a:lnTo>
                  <a:pt x="6" y="482"/>
                </a:lnTo>
                <a:lnTo>
                  <a:pt x="5" y="479"/>
                </a:lnTo>
                <a:lnTo>
                  <a:pt x="2" y="477"/>
                </a:lnTo>
                <a:lnTo>
                  <a:pt x="0" y="474"/>
                </a:lnTo>
                <a:lnTo>
                  <a:pt x="0" y="470"/>
                </a:lnTo>
                <a:lnTo>
                  <a:pt x="2" y="463"/>
                </a:lnTo>
                <a:lnTo>
                  <a:pt x="5" y="460"/>
                </a:lnTo>
                <a:lnTo>
                  <a:pt x="6" y="456"/>
                </a:lnTo>
                <a:lnTo>
                  <a:pt x="6" y="448"/>
                </a:lnTo>
                <a:lnTo>
                  <a:pt x="5" y="441"/>
                </a:lnTo>
                <a:lnTo>
                  <a:pt x="8" y="441"/>
                </a:lnTo>
                <a:lnTo>
                  <a:pt x="8" y="419"/>
                </a:lnTo>
                <a:lnTo>
                  <a:pt x="14" y="419"/>
                </a:lnTo>
                <a:lnTo>
                  <a:pt x="23" y="396"/>
                </a:lnTo>
                <a:lnTo>
                  <a:pt x="31" y="386"/>
                </a:lnTo>
                <a:lnTo>
                  <a:pt x="37" y="378"/>
                </a:lnTo>
                <a:lnTo>
                  <a:pt x="39" y="370"/>
                </a:lnTo>
                <a:lnTo>
                  <a:pt x="45" y="358"/>
                </a:lnTo>
                <a:lnTo>
                  <a:pt x="46" y="347"/>
                </a:lnTo>
                <a:lnTo>
                  <a:pt x="51" y="341"/>
                </a:lnTo>
                <a:lnTo>
                  <a:pt x="58" y="338"/>
                </a:lnTo>
                <a:lnTo>
                  <a:pt x="58" y="332"/>
                </a:lnTo>
                <a:lnTo>
                  <a:pt x="54" y="329"/>
                </a:lnTo>
                <a:lnTo>
                  <a:pt x="52" y="325"/>
                </a:lnTo>
                <a:lnTo>
                  <a:pt x="49" y="320"/>
                </a:lnTo>
                <a:lnTo>
                  <a:pt x="43" y="317"/>
                </a:lnTo>
                <a:lnTo>
                  <a:pt x="40" y="302"/>
                </a:lnTo>
                <a:lnTo>
                  <a:pt x="39" y="293"/>
                </a:lnTo>
                <a:lnTo>
                  <a:pt x="39" y="288"/>
                </a:lnTo>
                <a:lnTo>
                  <a:pt x="32" y="286"/>
                </a:lnTo>
                <a:lnTo>
                  <a:pt x="35" y="279"/>
                </a:lnTo>
                <a:lnTo>
                  <a:pt x="39" y="274"/>
                </a:lnTo>
                <a:lnTo>
                  <a:pt x="42" y="270"/>
                </a:lnTo>
                <a:lnTo>
                  <a:pt x="43" y="267"/>
                </a:lnTo>
                <a:lnTo>
                  <a:pt x="31" y="267"/>
                </a:lnTo>
                <a:lnTo>
                  <a:pt x="31" y="254"/>
                </a:lnTo>
              </a:path>
            </a:pathLst>
          </a:custGeom>
          <a:solidFill>
            <a:srgbClr val="CC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7131319" y="4414369"/>
            <a:ext cx="590551" cy="988484"/>
          </a:xfrm>
          <a:custGeom>
            <a:avLst/>
            <a:gdLst>
              <a:gd name="T0" fmla="*/ 0 w 345"/>
              <a:gd name="T1" fmla="*/ 2147483647 h 578"/>
              <a:gd name="T2" fmla="*/ 2147483647 w 345"/>
              <a:gd name="T3" fmla="*/ 0 h 578"/>
              <a:gd name="T4" fmla="*/ 2147483647 w 345"/>
              <a:gd name="T5" fmla="*/ 2147483647 h 578"/>
              <a:gd name="T6" fmla="*/ 2147483647 w 345"/>
              <a:gd name="T7" fmla="*/ 2147483647 h 578"/>
              <a:gd name="T8" fmla="*/ 2147483647 w 345"/>
              <a:gd name="T9" fmla="*/ 2147483647 h 578"/>
              <a:gd name="T10" fmla="*/ 2147483647 w 345"/>
              <a:gd name="T11" fmla="*/ 2147483647 h 578"/>
              <a:gd name="T12" fmla="*/ 2147483647 w 345"/>
              <a:gd name="T13" fmla="*/ 2147483647 h 578"/>
              <a:gd name="T14" fmla="*/ 2147483647 w 345"/>
              <a:gd name="T15" fmla="*/ 2147483647 h 578"/>
              <a:gd name="T16" fmla="*/ 2147483647 w 345"/>
              <a:gd name="T17" fmla="*/ 2147483647 h 578"/>
              <a:gd name="T18" fmla="*/ 2147483647 w 345"/>
              <a:gd name="T19" fmla="*/ 2147483647 h 578"/>
              <a:gd name="T20" fmla="*/ 2147483647 w 345"/>
              <a:gd name="T21" fmla="*/ 2147483647 h 578"/>
              <a:gd name="T22" fmla="*/ 2147483647 w 345"/>
              <a:gd name="T23" fmla="*/ 2147483647 h 578"/>
              <a:gd name="T24" fmla="*/ 2147483647 w 345"/>
              <a:gd name="T25" fmla="*/ 2147483647 h 578"/>
              <a:gd name="T26" fmla="*/ 2147483647 w 345"/>
              <a:gd name="T27" fmla="*/ 2147483647 h 578"/>
              <a:gd name="T28" fmla="*/ 2147483647 w 345"/>
              <a:gd name="T29" fmla="*/ 2147483647 h 578"/>
              <a:gd name="T30" fmla="*/ 2147483647 w 345"/>
              <a:gd name="T31" fmla="*/ 2147483647 h 578"/>
              <a:gd name="T32" fmla="*/ 2147483647 w 345"/>
              <a:gd name="T33" fmla="*/ 2147483647 h 578"/>
              <a:gd name="T34" fmla="*/ 2147483647 w 345"/>
              <a:gd name="T35" fmla="*/ 2147483647 h 578"/>
              <a:gd name="T36" fmla="*/ 2147483647 w 345"/>
              <a:gd name="T37" fmla="*/ 2147483647 h 578"/>
              <a:gd name="T38" fmla="*/ 2147483647 w 345"/>
              <a:gd name="T39" fmla="*/ 2147483647 h 578"/>
              <a:gd name="T40" fmla="*/ 2147483647 w 345"/>
              <a:gd name="T41" fmla="*/ 2147483647 h 578"/>
              <a:gd name="T42" fmla="*/ 2147483647 w 345"/>
              <a:gd name="T43" fmla="*/ 2147483647 h 578"/>
              <a:gd name="T44" fmla="*/ 2147483647 w 345"/>
              <a:gd name="T45" fmla="*/ 2147483647 h 578"/>
              <a:gd name="T46" fmla="*/ 2147483647 w 345"/>
              <a:gd name="T47" fmla="*/ 2147483647 h 578"/>
              <a:gd name="T48" fmla="*/ 2147483647 w 345"/>
              <a:gd name="T49" fmla="*/ 2147483647 h 578"/>
              <a:gd name="T50" fmla="*/ 2147483647 w 345"/>
              <a:gd name="T51" fmla="*/ 2147483647 h 578"/>
              <a:gd name="T52" fmla="*/ 2147483647 w 345"/>
              <a:gd name="T53" fmla="*/ 2147483647 h 578"/>
              <a:gd name="T54" fmla="*/ 2147483647 w 345"/>
              <a:gd name="T55" fmla="*/ 2147483647 h 578"/>
              <a:gd name="T56" fmla="*/ 2147483647 w 345"/>
              <a:gd name="T57" fmla="*/ 2147483647 h 578"/>
              <a:gd name="T58" fmla="*/ 2147483647 w 345"/>
              <a:gd name="T59" fmla="*/ 2147483647 h 578"/>
              <a:gd name="T60" fmla="*/ 2147483647 w 345"/>
              <a:gd name="T61" fmla="*/ 2147483647 h 578"/>
              <a:gd name="T62" fmla="*/ 2147483647 w 345"/>
              <a:gd name="T63" fmla="*/ 2147483647 h 578"/>
              <a:gd name="T64" fmla="*/ 2147483647 w 345"/>
              <a:gd name="T65" fmla="*/ 2147483647 h 578"/>
              <a:gd name="T66" fmla="*/ 2147483647 w 345"/>
              <a:gd name="T67" fmla="*/ 2147483647 h 578"/>
              <a:gd name="T68" fmla="*/ 2147483647 w 345"/>
              <a:gd name="T69" fmla="*/ 2147483647 h 578"/>
              <a:gd name="T70" fmla="*/ 2147483647 w 345"/>
              <a:gd name="T71" fmla="*/ 2147483647 h 578"/>
              <a:gd name="T72" fmla="*/ 2147483647 w 345"/>
              <a:gd name="T73" fmla="*/ 2147483647 h 578"/>
              <a:gd name="T74" fmla="*/ 2147483647 w 345"/>
              <a:gd name="T75" fmla="*/ 2147483647 h 578"/>
              <a:gd name="T76" fmla="*/ 2147483647 w 345"/>
              <a:gd name="T77" fmla="*/ 2147483647 h 57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5"/>
              <a:gd name="T118" fmla="*/ 0 h 578"/>
              <a:gd name="T119" fmla="*/ 345 w 345"/>
              <a:gd name="T120" fmla="*/ 578 h 57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5" h="578">
                <a:moveTo>
                  <a:pt x="29" y="564"/>
                </a:moveTo>
                <a:lnTo>
                  <a:pt x="0" y="384"/>
                </a:lnTo>
                <a:lnTo>
                  <a:pt x="5" y="23"/>
                </a:lnTo>
                <a:lnTo>
                  <a:pt x="231" y="0"/>
                </a:lnTo>
                <a:lnTo>
                  <a:pt x="302" y="244"/>
                </a:lnTo>
                <a:lnTo>
                  <a:pt x="308" y="247"/>
                </a:lnTo>
                <a:lnTo>
                  <a:pt x="310" y="256"/>
                </a:lnTo>
                <a:lnTo>
                  <a:pt x="311" y="268"/>
                </a:lnTo>
                <a:lnTo>
                  <a:pt x="319" y="279"/>
                </a:lnTo>
                <a:lnTo>
                  <a:pt x="322" y="284"/>
                </a:lnTo>
                <a:lnTo>
                  <a:pt x="324" y="290"/>
                </a:lnTo>
                <a:lnTo>
                  <a:pt x="325" y="296"/>
                </a:lnTo>
                <a:lnTo>
                  <a:pt x="330" y="300"/>
                </a:lnTo>
                <a:lnTo>
                  <a:pt x="334" y="303"/>
                </a:lnTo>
                <a:lnTo>
                  <a:pt x="334" y="306"/>
                </a:lnTo>
                <a:lnTo>
                  <a:pt x="331" y="313"/>
                </a:lnTo>
                <a:lnTo>
                  <a:pt x="324" y="319"/>
                </a:lnTo>
                <a:lnTo>
                  <a:pt x="322" y="325"/>
                </a:lnTo>
                <a:lnTo>
                  <a:pt x="325" y="332"/>
                </a:lnTo>
                <a:lnTo>
                  <a:pt x="327" y="341"/>
                </a:lnTo>
                <a:lnTo>
                  <a:pt x="319" y="354"/>
                </a:lnTo>
                <a:lnTo>
                  <a:pt x="324" y="384"/>
                </a:lnTo>
                <a:lnTo>
                  <a:pt x="324" y="396"/>
                </a:lnTo>
                <a:lnTo>
                  <a:pt x="324" y="404"/>
                </a:lnTo>
                <a:lnTo>
                  <a:pt x="331" y="425"/>
                </a:lnTo>
                <a:lnTo>
                  <a:pt x="333" y="436"/>
                </a:lnTo>
                <a:lnTo>
                  <a:pt x="339" y="445"/>
                </a:lnTo>
                <a:lnTo>
                  <a:pt x="343" y="453"/>
                </a:lnTo>
                <a:lnTo>
                  <a:pt x="345" y="461"/>
                </a:lnTo>
                <a:lnTo>
                  <a:pt x="98" y="480"/>
                </a:lnTo>
                <a:lnTo>
                  <a:pt x="96" y="496"/>
                </a:lnTo>
                <a:lnTo>
                  <a:pt x="98" y="506"/>
                </a:lnTo>
                <a:lnTo>
                  <a:pt x="104" y="514"/>
                </a:lnTo>
                <a:lnTo>
                  <a:pt x="110" y="520"/>
                </a:lnTo>
                <a:lnTo>
                  <a:pt x="115" y="525"/>
                </a:lnTo>
                <a:lnTo>
                  <a:pt x="119" y="529"/>
                </a:lnTo>
                <a:lnTo>
                  <a:pt x="121" y="537"/>
                </a:lnTo>
                <a:lnTo>
                  <a:pt x="118" y="544"/>
                </a:lnTo>
                <a:lnTo>
                  <a:pt x="112" y="554"/>
                </a:lnTo>
                <a:lnTo>
                  <a:pt x="105" y="563"/>
                </a:lnTo>
                <a:lnTo>
                  <a:pt x="99" y="570"/>
                </a:lnTo>
                <a:lnTo>
                  <a:pt x="93" y="575"/>
                </a:lnTo>
                <a:lnTo>
                  <a:pt x="87" y="578"/>
                </a:lnTo>
                <a:lnTo>
                  <a:pt x="80" y="578"/>
                </a:lnTo>
                <a:lnTo>
                  <a:pt x="72" y="576"/>
                </a:lnTo>
                <a:lnTo>
                  <a:pt x="63" y="570"/>
                </a:lnTo>
                <a:lnTo>
                  <a:pt x="72" y="572"/>
                </a:lnTo>
                <a:lnTo>
                  <a:pt x="78" y="570"/>
                </a:lnTo>
                <a:lnTo>
                  <a:pt x="81" y="567"/>
                </a:lnTo>
                <a:lnTo>
                  <a:pt x="80" y="557"/>
                </a:lnTo>
                <a:lnTo>
                  <a:pt x="72" y="555"/>
                </a:lnTo>
                <a:lnTo>
                  <a:pt x="67" y="552"/>
                </a:lnTo>
                <a:lnTo>
                  <a:pt x="66" y="547"/>
                </a:lnTo>
                <a:lnTo>
                  <a:pt x="69" y="541"/>
                </a:lnTo>
                <a:lnTo>
                  <a:pt x="70" y="532"/>
                </a:lnTo>
                <a:lnTo>
                  <a:pt x="67" y="520"/>
                </a:lnTo>
                <a:lnTo>
                  <a:pt x="63" y="514"/>
                </a:lnTo>
                <a:lnTo>
                  <a:pt x="58" y="518"/>
                </a:lnTo>
                <a:lnTo>
                  <a:pt x="54" y="525"/>
                </a:lnTo>
                <a:lnTo>
                  <a:pt x="49" y="528"/>
                </a:lnTo>
                <a:lnTo>
                  <a:pt x="47" y="535"/>
                </a:lnTo>
                <a:lnTo>
                  <a:pt x="47" y="554"/>
                </a:lnTo>
                <a:lnTo>
                  <a:pt x="46" y="561"/>
                </a:lnTo>
                <a:lnTo>
                  <a:pt x="41" y="563"/>
                </a:lnTo>
                <a:lnTo>
                  <a:pt x="35" y="561"/>
                </a:lnTo>
                <a:lnTo>
                  <a:pt x="29" y="564"/>
                </a:lnTo>
              </a:path>
            </a:pathLst>
          </a:custGeom>
          <a:solidFill>
            <a:srgbClr val="CC99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Freeform 42"/>
          <p:cNvSpPr>
            <a:spLocks/>
          </p:cNvSpPr>
          <p:nvPr/>
        </p:nvSpPr>
        <p:spPr bwMode="auto">
          <a:xfrm>
            <a:off x="7527838" y="4366939"/>
            <a:ext cx="806449" cy="878416"/>
          </a:xfrm>
          <a:custGeom>
            <a:avLst/>
            <a:gdLst>
              <a:gd name="T0" fmla="*/ 2147483647 w 471"/>
              <a:gd name="T1" fmla="*/ 2147483647 h 514"/>
              <a:gd name="T2" fmla="*/ 2147483647 w 471"/>
              <a:gd name="T3" fmla="*/ 2147483647 h 514"/>
              <a:gd name="T4" fmla="*/ 2147483647 w 471"/>
              <a:gd name="T5" fmla="*/ 2147483647 h 514"/>
              <a:gd name="T6" fmla="*/ 2147483647 w 471"/>
              <a:gd name="T7" fmla="*/ 2147483647 h 514"/>
              <a:gd name="T8" fmla="*/ 2147483647 w 471"/>
              <a:gd name="T9" fmla="*/ 2147483647 h 514"/>
              <a:gd name="T10" fmla="*/ 2147483647 w 471"/>
              <a:gd name="T11" fmla="*/ 2147483647 h 514"/>
              <a:gd name="T12" fmla="*/ 2147483647 w 471"/>
              <a:gd name="T13" fmla="*/ 2147483647 h 514"/>
              <a:gd name="T14" fmla="*/ 2147483647 w 471"/>
              <a:gd name="T15" fmla="*/ 2147483647 h 514"/>
              <a:gd name="T16" fmla="*/ 2147483647 w 471"/>
              <a:gd name="T17" fmla="*/ 2147483647 h 514"/>
              <a:gd name="T18" fmla="*/ 2147483647 w 471"/>
              <a:gd name="T19" fmla="*/ 2147483647 h 514"/>
              <a:gd name="T20" fmla="*/ 2147483647 w 471"/>
              <a:gd name="T21" fmla="*/ 0 h 514"/>
              <a:gd name="T22" fmla="*/ 2147483647 w 471"/>
              <a:gd name="T23" fmla="*/ 2147483647 h 514"/>
              <a:gd name="T24" fmla="*/ 2147483647 w 471"/>
              <a:gd name="T25" fmla="*/ 2147483647 h 514"/>
              <a:gd name="T26" fmla="*/ 2147483647 w 471"/>
              <a:gd name="T27" fmla="*/ 2147483647 h 514"/>
              <a:gd name="T28" fmla="*/ 2147483647 w 471"/>
              <a:gd name="T29" fmla="*/ 2147483647 h 514"/>
              <a:gd name="T30" fmla="*/ 2147483647 w 471"/>
              <a:gd name="T31" fmla="*/ 2147483647 h 514"/>
              <a:gd name="T32" fmla="*/ 2147483647 w 471"/>
              <a:gd name="T33" fmla="*/ 2147483647 h 514"/>
              <a:gd name="T34" fmla="*/ 2147483647 w 471"/>
              <a:gd name="T35" fmla="*/ 2147483647 h 514"/>
              <a:gd name="T36" fmla="*/ 2147483647 w 471"/>
              <a:gd name="T37" fmla="*/ 2147483647 h 514"/>
              <a:gd name="T38" fmla="*/ 2147483647 w 471"/>
              <a:gd name="T39" fmla="*/ 2147483647 h 514"/>
              <a:gd name="T40" fmla="*/ 2147483647 w 471"/>
              <a:gd name="T41" fmla="*/ 2147483647 h 514"/>
              <a:gd name="T42" fmla="*/ 2147483647 w 471"/>
              <a:gd name="T43" fmla="*/ 2147483647 h 514"/>
              <a:gd name="T44" fmla="*/ 2147483647 w 471"/>
              <a:gd name="T45" fmla="*/ 2147483647 h 514"/>
              <a:gd name="T46" fmla="*/ 2147483647 w 471"/>
              <a:gd name="T47" fmla="*/ 2147483647 h 514"/>
              <a:gd name="T48" fmla="*/ 2147483647 w 471"/>
              <a:gd name="T49" fmla="*/ 2147483647 h 514"/>
              <a:gd name="T50" fmla="*/ 2147483647 w 471"/>
              <a:gd name="T51" fmla="*/ 2147483647 h 514"/>
              <a:gd name="T52" fmla="*/ 2147483647 w 471"/>
              <a:gd name="T53" fmla="*/ 2147483647 h 514"/>
              <a:gd name="T54" fmla="*/ 2147483647 w 471"/>
              <a:gd name="T55" fmla="*/ 2147483647 h 514"/>
              <a:gd name="T56" fmla="*/ 2147483647 w 471"/>
              <a:gd name="T57" fmla="*/ 2147483647 h 514"/>
              <a:gd name="T58" fmla="*/ 2147483647 w 471"/>
              <a:gd name="T59" fmla="*/ 2147483647 h 514"/>
              <a:gd name="T60" fmla="*/ 2147483647 w 471"/>
              <a:gd name="T61" fmla="*/ 2147483647 h 514"/>
              <a:gd name="T62" fmla="*/ 2147483647 w 471"/>
              <a:gd name="T63" fmla="*/ 2147483647 h 514"/>
              <a:gd name="T64" fmla="*/ 2147483647 w 471"/>
              <a:gd name="T65" fmla="*/ 2147483647 h 514"/>
              <a:gd name="T66" fmla="*/ 2147483647 w 471"/>
              <a:gd name="T67" fmla="*/ 2147483647 h 514"/>
              <a:gd name="T68" fmla="*/ 2147483647 w 471"/>
              <a:gd name="T69" fmla="*/ 2147483647 h 514"/>
              <a:gd name="T70" fmla="*/ 2147483647 w 471"/>
              <a:gd name="T71" fmla="*/ 2147483647 h 514"/>
              <a:gd name="T72" fmla="*/ 2147483647 w 471"/>
              <a:gd name="T73" fmla="*/ 2147483647 h 514"/>
              <a:gd name="T74" fmla="*/ 2147483647 w 471"/>
              <a:gd name="T75" fmla="*/ 2147483647 h 514"/>
              <a:gd name="T76" fmla="*/ 2147483647 w 471"/>
              <a:gd name="T77" fmla="*/ 2147483647 h 514"/>
              <a:gd name="T78" fmla="*/ 2147483647 w 471"/>
              <a:gd name="T79" fmla="*/ 2147483647 h 514"/>
              <a:gd name="T80" fmla="*/ 2147483647 w 471"/>
              <a:gd name="T81" fmla="*/ 2147483647 h 514"/>
              <a:gd name="T82" fmla="*/ 2147483647 w 471"/>
              <a:gd name="T83" fmla="*/ 2147483647 h 514"/>
              <a:gd name="T84" fmla="*/ 2147483647 w 471"/>
              <a:gd name="T85" fmla="*/ 2147483647 h 514"/>
              <a:gd name="T86" fmla="*/ 2147483647 w 471"/>
              <a:gd name="T87" fmla="*/ 2147483647 h 5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71"/>
              <a:gd name="T133" fmla="*/ 0 h 514"/>
              <a:gd name="T134" fmla="*/ 471 w 471"/>
              <a:gd name="T135" fmla="*/ 514 h 51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71" h="514">
                <a:moveTo>
                  <a:pt x="114" y="489"/>
                </a:moveTo>
                <a:lnTo>
                  <a:pt x="114" y="489"/>
                </a:lnTo>
                <a:lnTo>
                  <a:pt x="112" y="481"/>
                </a:lnTo>
                <a:lnTo>
                  <a:pt x="108" y="473"/>
                </a:lnTo>
                <a:lnTo>
                  <a:pt x="102" y="464"/>
                </a:lnTo>
                <a:lnTo>
                  <a:pt x="100" y="453"/>
                </a:lnTo>
                <a:lnTo>
                  <a:pt x="93" y="432"/>
                </a:lnTo>
                <a:lnTo>
                  <a:pt x="93" y="424"/>
                </a:lnTo>
                <a:lnTo>
                  <a:pt x="93" y="412"/>
                </a:lnTo>
                <a:lnTo>
                  <a:pt x="88" y="382"/>
                </a:lnTo>
                <a:lnTo>
                  <a:pt x="96" y="369"/>
                </a:lnTo>
                <a:lnTo>
                  <a:pt x="94" y="360"/>
                </a:lnTo>
                <a:lnTo>
                  <a:pt x="91" y="353"/>
                </a:lnTo>
                <a:lnTo>
                  <a:pt x="93" y="347"/>
                </a:lnTo>
                <a:lnTo>
                  <a:pt x="100" y="341"/>
                </a:lnTo>
                <a:lnTo>
                  <a:pt x="103" y="334"/>
                </a:lnTo>
                <a:lnTo>
                  <a:pt x="103" y="331"/>
                </a:lnTo>
                <a:lnTo>
                  <a:pt x="99" y="328"/>
                </a:lnTo>
                <a:lnTo>
                  <a:pt x="94" y="324"/>
                </a:lnTo>
                <a:lnTo>
                  <a:pt x="93" y="318"/>
                </a:lnTo>
                <a:lnTo>
                  <a:pt x="91" y="312"/>
                </a:lnTo>
                <a:lnTo>
                  <a:pt x="88" y="307"/>
                </a:lnTo>
                <a:lnTo>
                  <a:pt x="80" y="296"/>
                </a:lnTo>
                <a:lnTo>
                  <a:pt x="79" y="284"/>
                </a:lnTo>
                <a:lnTo>
                  <a:pt x="77" y="275"/>
                </a:lnTo>
                <a:lnTo>
                  <a:pt x="71" y="272"/>
                </a:lnTo>
                <a:lnTo>
                  <a:pt x="0" y="28"/>
                </a:lnTo>
                <a:lnTo>
                  <a:pt x="227" y="0"/>
                </a:lnTo>
                <a:lnTo>
                  <a:pt x="216" y="14"/>
                </a:lnTo>
                <a:lnTo>
                  <a:pt x="213" y="29"/>
                </a:lnTo>
                <a:lnTo>
                  <a:pt x="216" y="43"/>
                </a:lnTo>
                <a:lnTo>
                  <a:pt x="231" y="54"/>
                </a:lnTo>
                <a:lnTo>
                  <a:pt x="247" y="58"/>
                </a:lnTo>
                <a:lnTo>
                  <a:pt x="256" y="58"/>
                </a:lnTo>
                <a:lnTo>
                  <a:pt x="260" y="64"/>
                </a:lnTo>
                <a:lnTo>
                  <a:pt x="269" y="81"/>
                </a:lnTo>
                <a:lnTo>
                  <a:pt x="283" y="96"/>
                </a:lnTo>
                <a:lnTo>
                  <a:pt x="295" y="106"/>
                </a:lnTo>
                <a:lnTo>
                  <a:pt x="305" y="113"/>
                </a:lnTo>
                <a:lnTo>
                  <a:pt x="312" y="116"/>
                </a:lnTo>
                <a:lnTo>
                  <a:pt x="318" y="121"/>
                </a:lnTo>
                <a:lnTo>
                  <a:pt x="323" y="124"/>
                </a:lnTo>
                <a:lnTo>
                  <a:pt x="327" y="127"/>
                </a:lnTo>
                <a:lnTo>
                  <a:pt x="334" y="135"/>
                </a:lnTo>
                <a:lnTo>
                  <a:pt x="343" y="150"/>
                </a:lnTo>
                <a:lnTo>
                  <a:pt x="355" y="164"/>
                </a:lnTo>
                <a:lnTo>
                  <a:pt x="367" y="173"/>
                </a:lnTo>
                <a:lnTo>
                  <a:pt x="379" y="180"/>
                </a:lnTo>
                <a:lnTo>
                  <a:pt x="390" y="188"/>
                </a:lnTo>
                <a:lnTo>
                  <a:pt x="398" y="194"/>
                </a:lnTo>
                <a:lnTo>
                  <a:pt x="404" y="200"/>
                </a:lnTo>
                <a:lnTo>
                  <a:pt x="405" y="206"/>
                </a:lnTo>
                <a:lnTo>
                  <a:pt x="411" y="223"/>
                </a:lnTo>
                <a:lnTo>
                  <a:pt x="419" y="237"/>
                </a:lnTo>
                <a:lnTo>
                  <a:pt x="427" y="247"/>
                </a:lnTo>
                <a:lnTo>
                  <a:pt x="434" y="254"/>
                </a:lnTo>
                <a:lnTo>
                  <a:pt x="442" y="260"/>
                </a:lnTo>
                <a:lnTo>
                  <a:pt x="448" y="266"/>
                </a:lnTo>
                <a:lnTo>
                  <a:pt x="451" y="272"/>
                </a:lnTo>
                <a:lnTo>
                  <a:pt x="453" y="279"/>
                </a:lnTo>
                <a:lnTo>
                  <a:pt x="456" y="299"/>
                </a:lnTo>
                <a:lnTo>
                  <a:pt x="459" y="310"/>
                </a:lnTo>
                <a:lnTo>
                  <a:pt x="462" y="316"/>
                </a:lnTo>
                <a:lnTo>
                  <a:pt x="468" y="319"/>
                </a:lnTo>
                <a:lnTo>
                  <a:pt x="471" y="322"/>
                </a:lnTo>
                <a:lnTo>
                  <a:pt x="469" y="325"/>
                </a:lnTo>
                <a:lnTo>
                  <a:pt x="465" y="328"/>
                </a:lnTo>
                <a:lnTo>
                  <a:pt x="463" y="330"/>
                </a:lnTo>
                <a:lnTo>
                  <a:pt x="463" y="333"/>
                </a:lnTo>
                <a:lnTo>
                  <a:pt x="462" y="336"/>
                </a:lnTo>
                <a:lnTo>
                  <a:pt x="460" y="339"/>
                </a:lnTo>
                <a:lnTo>
                  <a:pt x="456" y="342"/>
                </a:lnTo>
                <a:lnTo>
                  <a:pt x="453" y="344"/>
                </a:lnTo>
                <a:lnTo>
                  <a:pt x="456" y="347"/>
                </a:lnTo>
                <a:lnTo>
                  <a:pt x="460" y="351"/>
                </a:lnTo>
                <a:lnTo>
                  <a:pt x="463" y="357"/>
                </a:lnTo>
                <a:lnTo>
                  <a:pt x="460" y="363"/>
                </a:lnTo>
                <a:lnTo>
                  <a:pt x="456" y="366"/>
                </a:lnTo>
                <a:lnTo>
                  <a:pt x="451" y="368"/>
                </a:lnTo>
                <a:lnTo>
                  <a:pt x="448" y="371"/>
                </a:lnTo>
                <a:lnTo>
                  <a:pt x="451" y="379"/>
                </a:lnTo>
                <a:lnTo>
                  <a:pt x="453" y="391"/>
                </a:lnTo>
                <a:lnTo>
                  <a:pt x="454" y="405"/>
                </a:lnTo>
                <a:lnTo>
                  <a:pt x="448" y="414"/>
                </a:lnTo>
                <a:lnTo>
                  <a:pt x="448" y="435"/>
                </a:lnTo>
                <a:lnTo>
                  <a:pt x="445" y="449"/>
                </a:lnTo>
                <a:lnTo>
                  <a:pt x="442" y="458"/>
                </a:lnTo>
                <a:lnTo>
                  <a:pt x="442" y="464"/>
                </a:lnTo>
                <a:lnTo>
                  <a:pt x="425" y="467"/>
                </a:lnTo>
                <a:lnTo>
                  <a:pt x="414" y="463"/>
                </a:lnTo>
                <a:lnTo>
                  <a:pt x="405" y="460"/>
                </a:lnTo>
                <a:lnTo>
                  <a:pt x="399" y="467"/>
                </a:lnTo>
                <a:lnTo>
                  <a:pt x="398" y="484"/>
                </a:lnTo>
                <a:lnTo>
                  <a:pt x="402" y="504"/>
                </a:lnTo>
                <a:lnTo>
                  <a:pt x="402" y="514"/>
                </a:lnTo>
                <a:lnTo>
                  <a:pt x="387" y="510"/>
                </a:lnTo>
                <a:lnTo>
                  <a:pt x="382" y="502"/>
                </a:lnTo>
                <a:lnTo>
                  <a:pt x="378" y="498"/>
                </a:lnTo>
                <a:lnTo>
                  <a:pt x="370" y="496"/>
                </a:lnTo>
                <a:lnTo>
                  <a:pt x="356" y="496"/>
                </a:lnTo>
                <a:lnTo>
                  <a:pt x="340" y="498"/>
                </a:lnTo>
                <a:lnTo>
                  <a:pt x="311" y="499"/>
                </a:lnTo>
                <a:lnTo>
                  <a:pt x="273" y="502"/>
                </a:lnTo>
                <a:lnTo>
                  <a:pt x="231" y="504"/>
                </a:lnTo>
                <a:lnTo>
                  <a:pt x="192" y="507"/>
                </a:lnTo>
                <a:lnTo>
                  <a:pt x="158" y="510"/>
                </a:lnTo>
                <a:lnTo>
                  <a:pt x="134" y="511"/>
                </a:lnTo>
                <a:lnTo>
                  <a:pt x="125" y="511"/>
                </a:lnTo>
                <a:lnTo>
                  <a:pt x="120" y="510"/>
                </a:lnTo>
                <a:lnTo>
                  <a:pt x="117" y="507"/>
                </a:lnTo>
                <a:lnTo>
                  <a:pt x="115" y="499"/>
                </a:lnTo>
                <a:lnTo>
                  <a:pt x="114" y="489"/>
                </a:lnTo>
              </a:path>
            </a:pathLst>
          </a:custGeom>
          <a:solidFill>
            <a:srgbClr val="CC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Freeform 44"/>
          <p:cNvSpPr>
            <a:spLocks/>
          </p:cNvSpPr>
          <p:nvPr/>
        </p:nvSpPr>
        <p:spPr bwMode="auto">
          <a:xfrm>
            <a:off x="7890199" y="4263267"/>
            <a:ext cx="762000" cy="605367"/>
          </a:xfrm>
          <a:custGeom>
            <a:avLst/>
            <a:gdLst>
              <a:gd name="T0" fmla="*/ 2147483647 w 445"/>
              <a:gd name="T1" fmla="*/ 2147483647 h 355"/>
              <a:gd name="T2" fmla="*/ 0 w 445"/>
              <a:gd name="T3" fmla="*/ 2147483647 h 355"/>
              <a:gd name="T4" fmla="*/ 2147483647 w 445"/>
              <a:gd name="T5" fmla="*/ 2147483647 h 355"/>
              <a:gd name="T6" fmla="*/ 2147483647 w 445"/>
              <a:gd name="T7" fmla="*/ 2147483647 h 355"/>
              <a:gd name="T8" fmla="*/ 2147483647 w 445"/>
              <a:gd name="T9" fmla="*/ 2147483647 h 355"/>
              <a:gd name="T10" fmla="*/ 2147483647 w 445"/>
              <a:gd name="T11" fmla="*/ 2147483647 h 355"/>
              <a:gd name="T12" fmla="*/ 2147483647 w 445"/>
              <a:gd name="T13" fmla="*/ 2147483647 h 355"/>
              <a:gd name="T14" fmla="*/ 2147483647 w 445"/>
              <a:gd name="T15" fmla="*/ 2147483647 h 355"/>
              <a:gd name="T16" fmla="*/ 2147483647 w 445"/>
              <a:gd name="T17" fmla="*/ 2147483647 h 355"/>
              <a:gd name="T18" fmla="*/ 2147483647 w 445"/>
              <a:gd name="T19" fmla="*/ 2147483647 h 355"/>
              <a:gd name="T20" fmla="*/ 2147483647 w 445"/>
              <a:gd name="T21" fmla="*/ 2147483647 h 355"/>
              <a:gd name="T22" fmla="*/ 2147483647 w 445"/>
              <a:gd name="T23" fmla="*/ 2147483647 h 355"/>
              <a:gd name="T24" fmla="*/ 2147483647 w 445"/>
              <a:gd name="T25" fmla="*/ 2147483647 h 355"/>
              <a:gd name="T26" fmla="*/ 2147483647 w 445"/>
              <a:gd name="T27" fmla="*/ 2147483647 h 355"/>
              <a:gd name="T28" fmla="*/ 2147483647 w 445"/>
              <a:gd name="T29" fmla="*/ 2147483647 h 355"/>
              <a:gd name="T30" fmla="*/ 2147483647 w 445"/>
              <a:gd name="T31" fmla="*/ 2147483647 h 355"/>
              <a:gd name="T32" fmla="*/ 2147483647 w 445"/>
              <a:gd name="T33" fmla="*/ 2147483647 h 355"/>
              <a:gd name="T34" fmla="*/ 2147483647 w 445"/>
              <a:gd name="T35" fmla="*/ 2147483647 h 355"/>
              <a:gd name="T36" fmla="*/ 2147483647 w 445"/>
              <a:gd name="T37" fmla="*/ 2147483647 h 355"/>
              <a:gd name="T38" fmla="*/ 2147483647 w 445"/>
              <a:gd name="T39" fmla="*/ 2147483647 h 355"/>
              <a:gd name="T40" fmla="*/ 2147483647 w 445"/>
              <a:gd name="T41" fmla="*/ 2147483647 h 355"/>
              <a:gd name="T42" fmla="*/ 2147483647 w 445"/>
              <a:gd name="T43" fmla="*/ 2147483647 h 355"/>
              <a:gd name="T44" fmla="*/ 2147483647 w 445"/>
              <a:gd name="T45" fmla="*/ 2147483647 h 355"/>
              <a:gd name="T46" fmla="*/ 2147483647 w 445"/>
              <a:gd name="T47" fmla="*/ 2147483647 h 355"/>
              <a:gd name="T48" fmla="*/ 2147483647 w 445"/>
              <a:gd name="T49" fmla="*/ 2147483647 h 355"/>
              <a:gd name="T50" fmla="*/ 2147483647 w 445"/>
              <a:gd name="T51" fmla="*/ 2147483647 h 355"/>
              <a:gd name="T52" fmla="*/ 2147483647 w 445"/>
              <a:gd name="T53" fmla="*/ 2147483647 h 355"/>
              <a:gd name="T54" fmla="*/ 2147483647 w 445"/>
              <a:gd name="T55" fmla="*/ 2147483647 h 355"/>
              <a:gd name="T56" fmla="*/ 2147483647 w 445"/>
              <a:gd name="T57" fmla="*/ 2147483647 h 355"/>
              <a:gd name="T58" fmla="*/ 2147483647 w 445"/>
              <a:gd name="T59" fmla="*/ 2147483647 h 355"/>
              <a:gd name="T60" fmla="*/ 2147483647 w 445"/>
              <a:gd name="T61" fmla="*/ 2147483647 h 355"/>
              <a:gd name="T62" fmla="*/ 2147483647 w 445"/>
              <a:gd name="T63" fmla="*/ 2147483647 h 355"/>
              <a:gd name="T64" fmla="*/ 2147483647 w 445"/>
              <a:gd name="T65" fmla="*/ 2147483647 h 355"/>
              <a:gd name="T66" fmla="*/ 2147483647 w 445"/>
              <a:gd name="T67" fmla="*/ 2147483647 h 355"/>
              <a:gd name="T68" fmla="*/ 2147483647 w 445"/>
              <a:gd name="T69" fmla="*/ 2147483647 h 355"/>
              <a:gd name="T70" fmla="*/ 2147483647 w 445"/>
              <a:gd name="T71" fmla="*/ 2147483647 h 355"/>
              <a:gd name="T72" fmla="*/ 2147483647 w 445"/>
              <a:gd name="T73" fmla="*/ 2147483647 h 355"/>
              <a:gd name="T74" fmla="*/ 2147483647 w 445"/>
              <a:gd name="T75" fmla="*/ 2147483647 h 355"/>
              <a:gd name="T76" fmla="*/ 2147483647 w 445"/>
              <a:gd name="T77" fmla="*/ 2147483647 h 355"/>
              <a:gd name="T78" fmla="*/ 2147483647 w 445"/>
              <a:gd name="T79" fmla="*/ 2147483647 h 355"/>
              <a:gd name="T80" fmla="*/ 2147483647 w 445"/>
              <a:gd name="T81" fmla="*/ 2147483647 h 355"/>
              <a:gd name="T82" fmla="*/ 2147483647 w 445"/>
              <a:gd name="T83" fmla="*/ 2147483647 h 355"/>
              <a:gd name="T84" fmla="*/ 2147483647 w 445"/>
              <a:gd name="T85" fmla="*/ 2147483647 h 355"/>
              <a:gd name="T86" fmla="*/ 2147483647 w 445"/>
              <a:gd name="T87" fmla="*/ 2147483647 h 355"/>
              <a:gd name="T88" fmla="*/ 2147483647 w 445"/>
              <a:gd name="T89" fmla="*/ 2147483647 h 355"/>
              <a:gd name="T90" fmla="*/ 2147483647 w 445"/>
              <a:gd name="T91" fmla="*/ 2147483647 h 355"/>
              <a:gd name="T92" fmla="*/ 2147483647 w 445"/>
              <a:gd name="T93" fmla="*/ 2147483647 h 355"/>
              <a:gd name="T94" fmla="*/ 2147483647 w 445"/>
              <a:gd name="T95" fmla="*/ 2147483647 h 355"/>
              <a:gd name="T96" fmla="*/ 2147483647 w 445"/>
              <a:gd name="T97" fmla="*/ 2147483647 h 355"/>
              <a:gd name="T98" fmla="*/ 2147483647 w 445"/>
              <a:gd name="T99" fmla="*/ 0 h 355"/>
              <a:gd name="T100" fmla="*/ 2147483647 w 445"/>
              <a:gd name="T101" fmla="*/ 2147483647 h 355"/>
              <a:gd name="T102" fmla="*/ 2147483647 w 445"/>
              <a:gd name="T103" fmla="*/ 2147483647 h 355"/>
              <a:gd name="T104" fmla="*/ 2147483647 w 445"/>
              <a:gd name="T105" fmla="*/ 2147483647 h 355"/>
              <a:gd name="T106" fmla="*/ 2147483647 w 445"/>
              <a:gd name="T107" fmla="*/ 2147483647 h 355"/>
              <a:gd name="T108" fmla="*/ 2147483647 w 445"/>
              <a:gd name="T109" fmla="*/ 2147483647 h 355"/>
              <a:gd name="T110" fmla="*/ 2147483647 w 445"/>
              <a:gd name="T111" fmla="*/ 2147483647 h 355"/>
              <a:gd name="T112" fmla="*/ 2147483647 w 445"/>
              <a:gd name="T113" fmla="*/ 2147483647 h 355"/>
              <a:gd name="T114" fmla="*/ 2147483647 w 445"/>
              <a:gd name="T115" fmla="*/ 2147483647 h 3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45"/>
              <a:gd name="T175" fmla="*/ 0 h 355"/>
              <a:gd name="T176" fmla="*/ 445 w 445"/>
              <a:gd name="T177" fmla="*/ 355 h 35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45" h="355">
                <a:moveTo>
                  <a:pt x="14" y="56"/>
                </a:moveTo>
                <a:lnTo>
                  <a:pt x="14" y="56"/>
                </a:lnTo>
                <a:lnTo>
                  <a:pt x="3" y="70"/>
                </a:lnTo>
                <a:lnTo>
                  <a:pt x="0" y="85"/>
                </a:lnTo>
                <a:lnTo>
                  <a:pt x="3" y="99"/>
                </a:lnTo>
                <a:lnTo>
                  <a:pt x="18" y="110"/>
                </a:lnTo>
                <a:lnTo>
                  <a:pt x="34" y="114"/>
                </a:lnTo>
                <a:lnTo>
                  <a:pt x="43" y="114"/>
                </a:lnTo>
                <a:lnTo>
                  <a:pt x="47" y="120"/>
                </a:lnTo>
                <a:lnTo>
                  <a:pt x="56" y="137"/>
                </a:lnTo>
                <a:lnTo>
                  <a:pt x="70" y="152"/>
                </a:lnTo>
                <a:lnTo>
                  <a:pt x="82" y="162"/>
                </a:lnTo>
                <a:lnTo>
                  <a:pt x="92" y="169"/>
                </a:lnTo>
                <a:lnTo>
                  <a:pt x="99" y="172"/>
                </a:lnTo>
                <a:lnTo>
                  <a:pt x="105" y="177"/>
                </a:lnTo>
                <a:lnTo>
                  <a:pt x="110" y="180"/>
                </a:lnTo>
                <a:lnTo>
                  <a:pt x="114" y="183"/>
                </a:lnTo>
                <a:lnTo>
                  <a:pt x="121" y="191"/>
                </a:lnTo>
                <a:lnTo>
                  <a:pt x="130" y="206"/>
                </a:lnTo>
                <a:lnTo>
                  <a:pt x="142" y="220"/>
                </a:lnTo>
                <a:lnTo>
                  <a:pt x="154" y="229"/>
                </a:lnTo>
                <a:lnTo>
                  <a:pt x="166" y="236"/>
                </a:lnTo>
                <a:lnTo>
                  <a:pt x="177" y="244"/>
                </a:lnTo>
                <a:lnTo>
                  <a:pt x="185" y="250"/>
                </a:lnTo>
                <a:lnTo>
                  <a:pt x="191" y="256"/>
                </a:lnTo>
                <a:lnTo>
                  <a:pt x="192" y="262"/>
                </a:lnTo>
                <a:lnTo>
                  <a:pt x="198" y="279"/>
                </a:lnTo>
                <a:lnTo>
                  <a:pt x="206" y="293"/>
                </a:lnTo>
                <a:lnTo>
                  <a:pt x="214" y="303"/>
                </a:lnTo>
                <a:lnTo>
                  <a:pt x="221" y="310"/>
                </a:lnTo>
                <a:lnTo>
                  <a:pt x="229" y="316"/>
                </a:lnTo>
                <a:lnTo>
                  <a:pt x="235" y="322"/>
                </a:lnTo>
                <a:lnTo>
                  <a:pt x="238" y="328"/>
                </a:lnTo>
                <a:lnTo>
                  <a:pt x="240" y="335"/>
                </a:lnTo>
                <a:lnTo>
                  <a:pt x="240" y="342"/>
                </a:lnTo>
                <a:lnTo>
                  <a:pt x="241" y="346"/>
                </a:lnTo>
                <a:lnTo>
                  <a:pt x="241" y="351"/>
                </a:lnTo>
                <a:lnTo>
                  <a:pt x="243" y="355"/>
                </a:lnTo>
                <a:lnTo>
                  <a:pt x="256" y="355"/>
                </a:lnTo>
                <a:lnTo>
                  <a:pt x="265" y="354"/>
                </a:lnTo>
                <a:lnTo>
                  <a:pt x="270" y="351"/>
                </a:lnTo>
                <a:lnTo>
                  <a:pt x="270" y="345"/>
                </a:lnTo>
                <a:lnTo>
                  <a:pt x="270" y="335"/>
                </a:lnTo>
                <a:lnTo>
                  <a:pt x="272" y="326"/>
                </a:lnTo>
                <a:lnTo>
                  <a:pt x="272" y="319"/>
                </a:lnTo>
                <a:lnTo>
                  <a:pt x="267" y="314"/>
                </a:lnTo>
                <a:lnTo>
                  <a:pt x="264" y="310"/>
                </a:lnTo>
                <a:lnTo>
                  <a:pt x="264" y="305"/>
                </a:lnTo>
                <a:lnTo>
                  <a:pt x="269" y="300"/>
                </a:lnTo>
                <a:lnTo>
                  <a:pt x="281" y="299"/>
                </a:lnTo>
                <a:lnTo>
                  <a:pt x="297" y="299"/>
                </a:lnTo>
                <a:lnTo>
                  <a:pt x="310" y="296"/>
                </a:lnTo>
                <a:lnTo>
                  <a:pt x="317" y="293"/>
                </a:lnTo>
                <a:lnTo>
                  <a:pt x="319" y="285"/>
                </a:lnTo>
                <a:lnTo>
                  <a:pt x="322" y="281"/>
                </a:lnTo>
                <a:lnTo>
                  <a:pt x="330" y="281"/>
                </a:lnTo>
                <a:lnTo>
                  <a:pt x="339" y="274"/>
                </a:lnTo>
                <a:lnTo>
                  <a:pt x="343" y="255"/>
                </a:lnTo>
                <a:lnTo>
                  <a:pt x="345" y="252"/>
                </a:lnTo>
                <a:lnTo>
                  <a:pt x="346" y="250"/>
                </a:lnTo>
                <a:lnTo>
                  <a:pt x="349" y="252"/>
                </a:lnTo>
                <a:lnTo>
                  <a:pt x="352" y="255"/>
                </a:lnTo>
                <a:lnTo>
                  <a:pt x="359" y="258"/>
                </a:lnTo>
                <a:lnTo>
                  <a:pt x="362" y="252"/>
                </a:lnTo>
                <a:lnTo>
                  <a:pt x="363" y="244"/>
                </a:lnTo>
                <a:lnTo>
                  <a:pt x="366" y="241"/>
                </a:lnTo>
                <a:lnTo>
                  <a:pt x="372" y="236"/>
                </a:lnTo>
                <a:lnTo>
                  <a:pt x="375" y="227"/>
                </a:lnTo>
                <a:lnTo>
                  <a:pt x="378" y="220"/>
                </a:lnTo>
                <a:lnTo>
                  <a:pt x="386" y="216"/>
                </a:lnTo>
                <a:lnTo>
                  <a:pt x="400" y="203"/>
                </a:lnTo>
                <a:lnTo>
                  <a:pt x="403" y="197"/>
                </a:lnTo>
                <a:lnTo>
                  <a:pt x="400" y="191"/>
                </a:lnTo>
                <a:lnTo>
                  <a:pt x="397" y="183"/>
                </a:lnTo>
                <a:lnTo>
                  <a:pt x="401" y="184"/>
                </a:lnTo>
                <a:lnTo>
                  <a:pt x="406" y="183"/>
                </a:lnTo>
                <a:lnTo>
                  <a:pt x="407" y="177"/>
                </a:lnTo>
                <a:lnTo>
                  <a:pt x="406" y="165"/>
                </a:lnTo>
                <a:lnTo>
                  <a:pt x="415" y="152"/>
                </a:lnTo>
                <a:lnTo>
                  <a:pt x="424" y="136"/>
                </a:lnTo>
                <a:lnTo>
                  <a:pt x="433" y="120"/>
                </a:lnTo>
                <a:lnTo>
                  <a:pt x="445" y="111"/>
                </a:lnTo>
                <a:lnTo>
                  <a:pt x="299" y="0"/>
                </a:lnTo>
                <a:lnTo>
                  <a:pt x="276" y="3"/>
                </a:lnTo>
                <a:lnTo>
                  <a:pt x="244" y="6"/>
                </a:lnTo>
                <a:lnTo>
                  <a:pt x="208" y="9"/>
                </a:lnTo>
                <a:lnTo>
                  <a:pt x="169" y="14"/>
                </a:lnTo>
                <a:lnTo>
                  <a:pt x="131" y="17"/>
                </a:lnTo>
                <a:lnTo>
                  <a:pt x="101" y="20"/>
                </a:lnTo>
                <a:lnTo>
                  <a:pt x="79" y="21"/>
                </a:lnTo>
                <a:lnTo>
                  <a:pt x="72" y="23"/>
                </a:lnTo>
                <a:lnTo>
                  <a:pt x="66" y="24"/>
                </a:lnTo>
                <a:lnTo>
                  <a:pt x="60" y="29"/>
                </a:lnTo>
                <a:lnTo>
                  <a:pt x="52" y="35"/>
                </a:lnTo>
                <a:lnTo>
                  <a:pt x="44" y="39"/>
                </a:lnTo>
                <a:lnTo>
                  <a:pt x="37" y="46"/>
                </a:lnTo>
                <a:lnTo>
                  <a:pt x="29" y="50"/>
                </a:lnTo>
                <a:lnTo>
                  <a:pt x="21" y="55"/>
                </a:lnTo>
                <a:lnTo>
                  <a:pt x="14" y="56"/>
                </a:lnTo>
              </a:path>
            </a:pathLst>
          </a:custGeom>
          <a:solidFill>
            <a:srgbClr val="00B050"/>
          </a:solidFill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"/>
            </a:endParaRPr>
          </a:p>
        </p:txBody>
      </p:sp>
      <p:sp>
        <p:nvSpPr>
          <p:cNvPr id="58" name="Freeform 46"/>
          <p:cNvSpPr>
            <a:spLocks/>
          </p:cNvSpPr>
          <p:nvPr/>
        </p:nvSpPr>
        <p:spPr bwMode="auto">
          <a:xfrm>
            <a:off x="3758621" y="3958367"/>
            <a:ext cx="1060451" cy="1138767"/>
          </a:xfrm>
          <a:custGeom>
            <a:avLst/>
            <a:gdLst>
              <a:gd name="T0" fmla="*/ 2147483647 w 621"/>
              <a:gd name="T1" fmla="*/ 0 h 665"/>
              <a:gd name="T2" fmla="*/ 2147483647 w 621"/>
              <a:gd name="T3" fmla="*/ 0 h 665"/>
              <a:gd name="T4" fmla="*/ 2147483647 w 621"/>
              <a:gd name="T5" fmla="*/ 2147483647 h 665"/>
              <a:gd name="T6" fmla="*/ 2147483647 w 621"/>
              <a:gd name="T7" fmla="*/ 2147483647 h 665"/>
              <a:gd name="T8" fmla="*/ 2147483647 w 621"/>
              <a:gd name="T9" fmla="*/ 2147483647 h 665"/>
              <a:gd name="T10" fmla="*/ 2147483647 w 621"/>
              <a:gd name="T11" fmla="*/ 2147483647 h 665"/>
              <a:gd name="T12" fmla="*/ 2147483647 w 621"/>
              <a:gd name="T13" fmla="*/ 2147483647 h 665"/>
              <a:gd name="T14" fmla="*/ 2147483647 w 621"/>
              <a:gd name="T15" fmla="*/ 2147483647 h 665"/>
              <a:gd name="T16" fmla="*/ 2147483647 w 621"/>
              <a:gd name="T17" fmla="*/ 2147483647 h 665"/>
              <a:gd name="T18" fmla="*/ 2147483647 w 621"/>
              <a:gd name="T19" fmla="*/ 2147483647 h 665"/>
              <a:gd name="T20" fmla="*/ 2147483647 w 621"/>
              <a:gd name="T21" fmla="*/ 2147483647 h 665"/>
              <a:gd name="T22" fmla="*/ 2147483647 w 621"/>
              <a:gd name="T23" fmla="*/ 2147483647 h 665"/>
              <a:gd name="T24" fmla="*/ 2147483647 w 621"/>
              <a:gd name="T25" fmla="*/ 2147483647 h 665"/>
              <a:gd name="T26" fmla="*/ 2147483647 w 621"/>
              <a:gd name="T27" fmla="*/ 2147483647 h 665"/>
              <a:gd name="T28" fmla="*/ 2147483647 w 621"/>
              <a:gd name="T29" fmla="*/ 2147483647 h 665"/>
              <a:gd name="T30" fmla="*/ 2147483647 w 621"/>
              <a:gd name="T31" fmla="*/ 2147483647 h 665"/>
              <a:gd name="T32" fmla="*/ 2147483647 w 621"/>
              <a:gd name="T33" fmla="*/ 2147483647 h 665"/>
              <a:gd name="T34" fmla="*/ 2147483647 w 621"/>
              <a:gd name="T35" fmla="*/ 2147483647 h 665"/>
              <a:gd name="T36" fmla="*/ 2147483647 w 621"/>
              <a:gd name="T37" fmla="*/ 2147483647 h 665"/>
              <a:gd name="T38" fmla="*/ 2147483647 w 621"/>
              <a:gd name="T39" fmla="*/ 2147483647 h 665"/>
              <a:gd name="T40" fmla="*/ 2147483647 w 621"/>
              <a:gd name="T41" fmla="*/ 2147483647 h 665"/>
              <a:gd name="T42" fmla="*/ 2147483647 w 621"/>
              <a:gd name="T43" fmla="*/ 2147483647 h 665"/>
              <a:gd name="T44" fmla="*/ 2147483647 w 621"/>
              <a:gd name="T45" fmla="*/ 2147483647 h 665"/>
              <a:gd name="T46" fmla="*/ 2147483647 w 621"/>
              <a:gd name="T47" fmla="*/ 2147483647 h 665"/>
              <a:gd name="T48" fmla="*/ 2147483647 w 621"/>
              <a:gd name="T49" fmla="*/ 2147483647 h 665"/>
              <a:gd name="T50" fmla="*/ 0 w 621"/>
              <a:gd name="T51" fmla="*/ 2147483647 h 665"/>
              <a:gd name="T52" fmla="*/ 0 w 621"/>
              <a:gd name="T53" fmla="*/ 2147483647 h 665"/>
              <a:gd name="T54" fmla="*/ 2147483647 w 621"/>
              <a:gd name="T55" fmla="*/ 2147483647 h 665"/>
              <a:gd name="T56" fmla="*/ 2147483647 w 621"/>
              <a:gd name="T57" fmla="*/ 2147483647 h 665"/>
              <a:gd name="T58" fmla="*/ 2147483647 w 621"/>
              <a:gd name="T59" fmla="*/ 2147483647 h 665"/>
              <a:gd name="T60" fmla="*/ 2147483647 w 621"/>
              <a:gd name="T61" fmla="*/ 2147483647 h 665"/>
              <a:gd name="T62" fmla="*/ 2147483647 w 621"/>
              <a:gd name="T63" fmla="*/ 2147483647 h 665"/>
              <a:gd name="T64" fmla="*/ 2147483647 w 621"/>
              <a:gd name="T65" fmla="*/ 2147483647 h 665"/>
              <a:gd name="T66" fmla="*/ 2147483647 w 621"/>
              <a:gd name="T67" fmla="*/ 2147483647 h 665"/>
              <a:gd name="T68" fmla="*/ 2147483647 w 621"/>
              <a:gd name="T69" fmla="*/ 0 h 6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21"/>
              <a:gd name="T106" fmla="*/ 0 h 665"/>
              <a:gd name="T107" fmla="*/ 621 w 621"/>
              <a:gd name="T108" fmla="*/ 665 h 66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21" h="665">
                <a:moveTo>
                  <a:pt x="90" y="0"/>
                </a:moveTo>
                <a:lnTo>
                  <a:pt x="90" y="0"/>
                </a:lnTo>
                <a:lnTo>
                  <a:pt x="111" y="3"/>
                </a:lnTo>
                <a:lnTo>
                  <a:pt x="134" y="6"/>
                </a:lnTo>
                <a:lnTo>
                  <a:pt x="160" y="9"/>
                </a:lnTo>
                <a:lnTo>
                  <a:pt x="186" y="14"/>
                </a:lnTo>
                <a:lnTo>
                  <a:pt x="215" y="18"/>
                </a:lnTo>
                <a:lnTo>
                  <a:pt x="244" y="21"/>
                </a:lnTo>
                <a:lnTo>
                  <a:pt x="276" y="26"/>
                </a:lnTo>
                <a:lnTo>
                  <a:pt x="310" y="30"/>
                </a:lnTo>
                <a:lnTo>
                  <a:pt x="345" y="35"/>
                </a:lnTo>
                <a:lnTo>
                  <a:pt x="380" y="38"/>
                </a:lnTo>
                <a:lnTo>
                  <a:pt x="418" y="43"/>
                </a:lnTo>
                <a:lnTo>
                  <a:pt x="456" y="47"/>
                </a:lnTo>
                <a:lnTo>
                  <a:pt x="496" y="52"/>
                </a:lnTo>
                <a:lnTo>
                  <a:pt x="537" y="55"/>
                </a:lnTo>
                <a:lnTo>
                  <a:pt x="578" y="59"/>
                </a:lnTo>
                <a:lnTo>
                  <a:pt x="621" y="62"/>
                </a:lnTo>
                <a:lnTo>
                  <a:pt x="621" y="125"/>
                </a:lnTo>
                <a:lnTo>
                  <a:pt x="578" y="638"/>
                </a:lnTo>
                <a:lnTo>
                  <a:pt x="242" y="609"/>
                </a:lnTo>
                <a:lnTo>
                  <a:pt x="242" y="630"/>
                </a:lnTo>
                <a:lnTo>
                  <a:pt x="88" y="610"/>
                </a:lnTo>
                <a:lnTo>
                  <a:pt x="81" y="665"/>
                </a:lnTo>
                <a:lnTo>
                  <a:pt x="0" y="648"/>
                </a:lnTo>
                <a:lnTo>
                  <a:pt x="14" y="549"/>
                </a:lnTo>
                <a:lnTo>
                  <a:pt x="29" y="445"/>
                </a:lnTo>
                <a:lnTo>
                  <a:pt x="43" y="340"/>
                </a:lnTo>
                <a:lnTo>
                  <a:pt x="56" y="241"/>
                </a:lnTo>
                <a:lnTo>
                  <a:pt x="69" y="152"/>
                </a:lnTo>
                <a:lnTo>
                  <a:pt x="78" y="79"/>
                </a:lnTo>
                <a:lnTo>
                  <a:pt x="85" y="26"/>
                </a:lnTo>
                <a:lnTo>
                  <a:pt x="90" y="0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Freeform 48"/>
          <p:cNvSpPr>
            <a:spLocks/>
          </p:cNvSpPr>
          <p:nvPr/>
        </p:nvSpPr>
        <p:spPr bwMode="auto">
          <a:xfrm>
            <a:off x="6821384" y="4004498"/>
            <a:ext cx="1286933" cy="461433"/>
          </a:xfrm>
          <a:custGeom>
            <a:avLst/>
            <a:gdLst>
              <a:gd name="T0" fmla="*/ 2147483647 w 752"/>
              <a:gd name="T1" fmla="*/ 2147483647 h 270"/>
              <a:gd name="T2" fmla="*/ 0 w 752"/>
              <a:gd name="T3" fmla="*/ 2147483647 h 270"/>
              <a:gd name="T4" fmla="*/ 0 w 752"/>
              <a:gd name="T5" fmla="*/ 2147483647 h 270"/>
              <a:gd name="T6" fmla="*/ 2147483647 w 752"/>
              <a:gd name="T7" fmla="*/ 2147483647 h 270"/>
              <a:gd name="T8" fmla="*/ 2147483647 w 752"/>
              <a:gd name="T9" fmla="*/ 2147483647 h 270"/>
              <a:gd name="T10" fmla="*/ 2147483647 w 752"/>
              <a:gd name="T11" fmla="*/ 2147483647 h 270"/>
              <a:gd name="T12" fmla="*/ 2147483647 w 752"/>
              <a:gd name="T13" fmla="*/ 2147483647 h 270"/>
              <a:gd name="T14" fmla="*/ 2147483647 w 752"/>
              <a:gd name="T15" fmla="*/ 2147483647 h 270"/>
              <a:gd name="T16" fmla="*/ 2147483647 w 752"/>
              <a:gd name="T17" fmla="*/ 2147483647 h 270"/>
              <a:gd name="T18" fmla="*/ 2147483647 w 752"/>
              <a:gd name="T19" fmla="*/ 2147483647 h 270"/>
              <a:gd name="T20" fmla="*/ 2147483647 w 752"/>
              <a:gd name="T21" fmla="*/ 2147483647 h 270"/>
              <a:gd name="T22" fmla="*/ 2147483647 w 752"/>
              <a:gd name="T23" fmla="*/ 2147483647 h 270"/>
              <a:gd name="T24" fmla="*/ 2147483647 w 752"/>
              <a:gd name="T25" fmla="*/ 2147483647 h 270"/>
              <a:gd name="T26" fmla="*/ 2147483647 w 752"/>
              <a:gd name="T27" fmla="*/ 2147483647 h 270"/>
              <a:gd name="T28" fmla="*/ 2147483647 w 752"/>
              <a:gd name="T29" fmla="*/ 2147483647 h 270"/>
              <a:gd name="T30" fmla="*/ 2147483647 w 752"/>
              <a:gd name="T31" fmla="*/ 2147483647 h 270"/>
              <a:gd name="T32" fmla="*/ 2147483647 w 752"/>
              <a:gd name="T33" fmla="*/ 2147483647 h 270"/>
              <a:gd name="T34" fmla="*/ 2147483647 w 752"/>
              <a:gd name="T35" fmla="*/ 2147483647 h 270"/>
              <a:gd name="T36" fmla="*/ 2147483647 w 752"/>
              <a:gd name="T37" fmla="*/ 2147483647 h 270"/>
              <a:gd name="T38" fmla="*/ 2147483647 w 752"/>
              <a:gd name="T39" fmla="*/ 2147483647 h 270"/>
              <a:gd name="T40" fmla="*/ 2147483647 w 752"/>
              <a:gd name="T41" fmla="*/ 2147483647 h 270"/>
              <a:gd name="T42" fmla="*/ 2147483647 w 752"/>
              <a:gd name="T43" fmla="*/ 2147483647 h 270"/>
              <a:gd name="T44" fmla="*/ 2147483647 w 752"/>
              <a:gd name="T45" fmla="*/ 2147483647 h 270"/>
              <a:gd name="T46" fmla="*/ 2147483647 w 752"/>
              <a:gd name="T47" fmla="*/ 2147483647 h 270"/>
              <a:gd name="T48" fmla="*/ 2147483647 w 752"/>
              <a:gd name="T49" fmla="*/ 0 h 270"/>
              <a:gd name="T50" fmla="*/ 2147483647 w 752"/>
              <a:gd name="T51" fmla="*/ 2147483647 h 270"/>
              <a:gd name="T52" fmla="*/ 2147483647 w 752"/>
              <a:gd name="T53" fmla="*/ 2147483647 h 270"/>
              <a:gd name="T54" fmla="*/ 2147483647 w 752"/>
              <a:gd name="T55" fmla="*/ 2147483647 h 270"/>
              <a:gd name="T56" fmla="*/ 2147483647 w 752"/>
              <a:gd name="T57" fmla="*/ 2147483647 h 270"/>
              <a:gd name="T58" fmla="*/ 2147483647 w 752"/>
              <a:gd name="T59" fmla="*/ 2147483647 h 270"/>
              <a:gd name="T60" fmla="*/ 2147483647 w 752"/>
              <a:gd name="T61" fmla="*/ 2147483647 h 270"/>
              <a:gd name="T62" fmla="*/ 2147483647 w 752"/>
              <a:gd name="T63" fmla="*/ 2147483647 h 270"/>
              <a:gd name="T64" fmla="*/ 2147483647 w 752"/>
              <a:gd name="T65" fmla="*/ 2147483647 h 270"/>
              <a:gd name="T66" fmla="*/ 2147483647 w 752"/>
              <a:gd name="T67" fmla="*/ 2147483647 h 270"/>
              <a:gd name="T68" fmla="*/ 2147483647 w 752"/>
              <a:gd name="T69" fmla="*/ 2147483647 h 270"/>
              <a:gd name="T70" fmla="*/ 2147483647 w 752"/>
              <a:gd name="T71" fmla="*/ 2147483647 h 270"/>
              <a:gd name="T72" fmla="*/ 2147483647 w 752"/>
              <a:gd name="T73" fmla="*/ 2147483647 h 270"/>
              <a:gd name="T74" fmla="*/ 2147483647 w 752"/>
              <a:gd name="T75" fmla="*/ 2147483647 h 270"/>
              <a:gd name="T76" fmla="*/ 2147483647 w 752"/>
              <a:gd name="T77" fmla="*/ 2147483647 h 270"/>
              <a:gd name="T78" fmla="*/ 2147483647 w 752"/>
              <a:gd name="T79" fmla="*/ 2147483647 h 270"/>
              <a:gd name="T80" fmla="*/ 2147483647 w 752"/>
              <a:gd name="T81" fmla="*/ 2147483647 h 270"/>
              <a:gd name="T82" fmla="*/ 2147483647 w 752"/>
              <a:gd name="T83" fmla="*/ 2147483647 h 270"/>
              <a:gd name="T84" fmla="*/ 2147483647 w 752"/>
              <a:gd name="T85" fmla="*/ 2147483647 h 2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52"/>
              <a:gd name="T130" fmla="*/ 0 h 270"/>
              <a:gd name="T131" fmla="*/ 752 w 752"/>
              <a:gd name="T132" fmla="*/ 270 h 2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52" h="270">
                <a:moveTo>
                  <a:pt x="542" y="218"/>
                </a:moveTo>
                <a:lnTo>
                  <a:pt x="420" y="234"/>
                </a:lnTo>
                <a:lnTo>
                  <a:pt x="194" y="257"/>
                </a:lnTo>
                <a:lnTo>
                  <a:pt x="0" y="270"/>
                </a:lnTo>
                <a:lnTo>
                  <a:pt x="6" y="266"/>
                </a:lnTo>
                <a:lnTo>
                  <a:pt x="12" y="261"/>
                </a:lnTo>
                <a:lnTo>
                  <a:pt x="14" y="254"/>
                </a:lnTo>
                <a:lnTo>
                  <a:pt x="6" y="244"/>
                </a:lnTo>
                <a:lnTo>
                  <a:pt x="9" y="225"/>
                </a:lnTo>
                <a:lnTo>
                  <a:pt x="20" y="212"/>
                </a:lnTo>
                <a:lnTo>
                  <a:pt x="29" y="202"/>
                </a:lnTo>
                <a:lnTo>
                  <a:pt x="24" y="189"/>
                </a:lnTo>
                <a:lnTo>
                  <a:pt x="34" y="185"/>
                </a:lnTo>
                <a:lnTo>
                  <a:pt x="35" y="179"/>
                </a:lnTo>
                <a:lnTo>
                  <a:pt x="37" y="173"/>
                </a:lnTo>
                <a:lnTo>
                  <a:pt x="46" y="168"/>
                </a:lnTo>
                <a:lnTo>
                  <a:pt x="43" y="156"/>
                </a:lnTo>
                <a:lnTo>
                  <a:pt x="49" y="147"/>
                </a:lnTo>
                <a:lnTo>
                  <a:pt x="47" y="135"/>
                </a:lnTo>
                <a:lnTo>
                  <a:pt x="46" y="121"/>
                </a:lnTo>
                <a:lnTo>
                  <a:pt x="50" y="107"/>
                </a:lnTo>
                <a:lnTo>
                  <a:pt x="53" y="104"/>
                </a:lnTo>
                <a:lnTo>
                  <a:pt x="53" y="99"/>
                </a:lnTo>
                <a:lnTo>
                  <a:pt x="52" y="95"/>
                </a:lnTo>
                <a:lnTo>
                  <a:pt x="49" y="92"/>
                </a:lnTo>
                <a:lnTo>
                  <a:pt x="180" y="84"/>
                </a:lnTo>
                <a:lnTo>
                  <a:pt x="180" y="67"/>
                </a:lnTo>
                <a:lnTo>
                  <a:pt x="223" y="64"/>
                </a:lnTo>
                <a:lnTo>
                  <a:pt x="267" y="60"/>
                </a:lnTo>
                <a:lnTo>
                  <a:pt x="311" y="57"/>
                </a:lnTo>
                <a:lnTo>
                  <a:pt x="355" y="52"/>
                </a:lnTo>
                <a:lnTo>
                  <a:pt x="400" y="48"/>
                </a:lnTo>
                <a:lnTo>
                  <a:pt x="444" y="41"/>
                </a:lnTo>
                <a:lnTo>
                  <a:pt x="485" y="37"/>
                </a:lnTo>
                <a:lnTo>
                  <a:pt x="526" y="31"/>
                </a:lnTo>
                <a:lnTo>
                  <a:pt x="564" y="26"/>
                </a:lnTo>
                <a:lnTo>
                  <a:pt x="601" y="22"/>
                </a:lnTo>
                <a:lnTo>
                  <a:pt x="636" y="17"/>
                </a:lnTo>
                <a:lnTo>
                  <a:pt x="667" y="12"/>
                </a:lnTo>
                <a:lnTo>
                  <a:pt x="694" y="8"/>
                </a:lnTo>
                <a:lnTo>
                  <a:pt x="717" y="5"/>
                </a:lnTo>
                <a:lnTo>
                  <a:pt x="737" y="2"/>
                </a:lnTo>
                <a:lnTo>
                  <a:pt x="752" y="0"/>
                </a:lnTo>
                <a:lnTo>
                  <a:pt x="752" y="20"/>
                </a:lnTo>
                <a:lnTo>
                  <a:pt x="737" y="29"/>
                </a:lnTo>
                <a:lnTo>
                  <a:pt x="731" y="45"/>
                </a:lnTo>
                <a:lnTo>
                  <a:pt x="725" y="55"/>
                </a:lnTo>
                <a:lnTo>
                  <a:pt x="714" y="60"/>
                </a:lnTo>
                <a:lnTo>
                  <a:pt x="702" y="63"/>
                </a:lnTo>
                <a:lnTo>
                  <a:pt x="696" y="70"/>
                </a:lnTo>
                <a:lnTo>
                  <a:pt x="686" y="78"/>
                </a:lnTo>
                <a:lnTo>
                  <a:pt x="671" y="81"/>
                </a:lnTo>
                <a:lnTo>
                  <a:pt x="665" y="80"/>
                </a:lnTo>
                <a:lnTo>
                  <a:pt x="661" y="81"/>
                </a:lnTo>
                <a:lnTo>
                  <a:pt x="657" y="86"/>
                </a:lnTo>
                <a:lnTo>
                  <a:pt x="657" y="93"/>
                </a:lnTo>
                <a:lnTo>
                  <a:pt x="653" y="104"/>
                </a:lnTo>
                <a:lnTo>
                  <a:pt x="642" y="112"/>
                </a:lnTo>
                <a:lnTo>
                  <a:pt x="628" y="119"/>
                </a:lnTo>
                <a:lnTo>
                  <a:pt x="615" y="132"/>
                </a:lnTo>
                <a:lnTo>
                  <a:pt x="601" y="142"/>
                </a:lnTo>
                <a:lnTo>
                  <a:pt x="587" y="148"/>
                </a:lnTo>
                <a:lnTo>
                  <a:pt x="578" y="153"/>
                </a:lnTo>
                <a:lnTo>
                  <a:pt x="574" y="159"/>
                </a:lnTo>
                <a:lnTo>
                  <a:pt x="569" y="165"/>
                </a:lnTo>
                <a:lnTo>
                  <a:pt x="564" y="170"/>
                </a:lnTo>
                <a:lnTo>
                  <a:pt x="563" y="176"/>
                </a:lnTo>
                <a:lnTo>
                  <a:pt x="564" y="186"/>
                </a:lnTo>
                <a:lnTo>
                  <a:pt x="563" y="189"/>
                </a:lnTo>
                <a:lnTo>
                  <a:pt x="554" y="188"/>
                </a:lnTo>
                <a:lnTo>
                  <a:pt x="546" y="188"/>
                </a:lnTo>
                <a:lnTo>
                  <a:pt x="542" y="196"/>
                </a:lnTo>
                <a:lnTo>
                  <a:pt x="542" y="218"/>
                </a:lnTo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Freeform 50"/>
          <p:cNvSpPr>
            <a:spLocks/>
          </p:cNvSpPr>
          <p:nvPr/>
        </p:nvSpPr>
        <p:spPr bwMode="auto">
          <a:xfrm>
            <a:off x="6895248" y="3568037"/>
            <a:ext cx="1136649" cy="620185"/>
          </a:xfrm>
          <a:custGeom>
            <a:avLst/>
            <a:gdLst>
              <a:gd name="T0" fmla="*/ 2147483647 w 664"/>
              <a:gd name="T1" fmla="*/ 2147483647 h 362"/>
              <a:gd name="T2" fmla="*/ 2147483647 w 664"/>
              <a:gd name="T3" fmla="*/ 2147483647 h 362"/>
              <a:gd name="T4" fmla="*/ 2147483647 w 664"/>
              <a:gd name="T5" fmla="*/ 2147483647 h 362"/>
              <a:gd name="T6" fmla="*/ 2147483647 w 664"/>
              <a:gd name="T7" fmla="*/ 2147483647 h 362"/>
              <a:gd name="T8" fmla="*/ 2147483647 w 664"/>
              <a:gd name="T9" fmla="*/ 2147483647 h 362"/>
              <a:gd name="T10" fmla="*/ 2147483647 w 664"/>
              <a:gd name="T11" fmla="*/ 2147483647 h 362"/>
              <a:gd name="T12" fmla="*/ 2147483647 w 664"/>
              <a:gd name="T13" fmla="*/ 2147483647 h 362"/>
              <a:gd name="T14" fmla="*/ 2147483647 w 664"/>
              <a:gd name="T15" fmla="*/ 2147483647 h 362"/>
              <a:gd name="T16" fmla="*/ 2147483647 w 664"/>
              <a:gd name="T17" fmla="*/ 2147483647 h 362"/>
              <a:gd name="T18" fmla="*/ 2147483647 w 664"/>
              <a:gd name="T19" fmla="*/ 2147483647 h 362"/>
              <a:gd name="T20" fmla="*/ 2147483647 w 664"/>
              <a:gd name="T21" fmla="*/ 2147483647 h 362"/>
              <a:gd name="T22" fmla="*/ 2147483647 w 664"/>
              <a:gd name="T23" fmla="*/ 2147483647 h 362"/>
              <a:gd name="T24" fmla="*/ 2147483647 w 664"/>
              <a:gd name="T25" fmla="*/ 2147483647 h 362"/>
              <a:gd name="T26" fmla="*/ 2147483647 w 664"/>
              <a:gd name="T27" fmla="*/ 2147483647 h 362"/>
              <a:gd name="T28" fmla="*/ 2147483647 w 664"/>
              <a:gd name="T29" fmla="*/ 2147483647 h 362"/>
              <a:gd name="T30" fmla="*/ 2147483647 w 664"/>
              <a:gd name="T31" fmla="*/ 2147483647 h 362"/>
              <a:gd name="T32" fmla="*/ 2147483647 w 664"/>
              <a:gd name="T33" fmla="*/ 2147483647 h 362"/>
              <a:gd name="T34" fmla="*/ 2147483647 w 664"/>
              <a:gd name="T35" fmla="*/ 2147483647 h 362"/>
              <a:gd name="T36" fmla="*/ 2147483647 w 664"/>
              <a:gd name="T37" fmla="*/ 2147483647 h 362"/>
              <a:gd name="T38" fmla="*/ 2147483647 w 664"/>
              <a:gd name="T39" fmla="*/ 2147483647 h 362"/>
              <a:gd name="T40" fmla="*/ 2147483647 w 664"/>
              <a:gd name="T41" fmla="*/ 2147483647 h 362"/>
              <a:gd name="T42" fmla="*/ 2147483647 w 664"/>
              <a:gd name="T43" fmla="*/ 2147483647 h 362"/>
              <a:gd name="T44" fmla="*/ 2147483647 w 664"/>
              <a:gd name="T45" fmla="*/ 2147483647 h 362"/>
              <a:gd name="T46" fmla="*/ 2147483647 w 664"/>
              <a:gd name="T47" fmla="*/ 2147483647 h 362"/>
              <a:gd name="T48" fmla="*/ 2147483647 w 664"/>
              <a:gd name="T49" fmla="*/ 2147483647 h 362"/>
              <a:gd name="T50" fmla="*/ 2147483647 w 664"/>
              <a:gd name="T51" fmla="*/ 2147483647 h 362"/>
              <a:gd name="T52" fmla="*/ 2147483647 w 664"/>
              <a:gd name="T53" fmla="*/ 2147483647 h 362"/>
              <a:gd name="T54" fmla="*/ 2147483647 w 664"/>
              <a:gd name="T55" fmla="*/ 2147483647 h 362"/>
              <a:gd name="T56" fmla="*/ 2147483647 w 664"/>
              <a:gd name="T57" fmla="*/ 2147483647 h 362"/>
              <a:gd name="T58" fmla="*/ 2147483647 w 664"/>
              <a:gd name="T59" fmla="*/ 2147483647 h 362"/>
              <a:gd name="T60" fmla="*/ 2147483647 w 664"/>
              <a:gd name="T61" fmla="*/ 2147483647 h 362"/>
              <a:gd name="T62" fmla="*/ 2147483647 w 664"/>
              <a:gd name="T63" fmla="*/ 2147483647 h 362"/>
              <a:gd name="T64" fmla="*/ 2147483647 w 664"/>
              <a:gd name="T65" fmla="*/ 2147483647 h 362"/>
              <a:gd name="T66" fmla="*/ 2147483647 w 664"/>
              <a:gd name="T67" fmla="*/ 2147483647 h 362"/>
              <a:gd name="T68" fmla="*/ 2147483647 w 664"/>
              <a:gd name="T69" fmla="*/ 2147483647 h 362"/>
              <a:gd name="T70" fmla="*/ 2147483647 w 664"/>
              <a:gd name="T71" fmla="*/ 2147483647 h 362"/>
              <a:gd name="T72" fmla="*/ 2147483647 w 664"/>
              <a:gd name="T73" fmla="*/ 2147483647 h 362"/>
              <a:gd name="T74" fmla="*/ 2147483647 w 664"/>
              <a:gd name="T75" fmla="*/ 2147483647 h 362"/>
              <a:gd name="T76" fmla="*/ 2147483647 w 664"/>
              <a:gd name="T77" fmla="*/ 2147483647 h 362"/>
              <a:gd name="T78" fmla="*/ 2147483647 w 664"/>
              <a:gd name="T79" fmla="*/ 2147483647 h 362"/>
              <a:gd name="T80" fmla="*/ 2147483647 w 664"/>
              <a:gd name="T81" fmla="*/ 2147483647 h 362"/>
              <a:gd name="T82" fmla="*/ 2147483647 w 664"/>
              <a:gd name="T83" fmla="*/ 2147483647 h 362"/>
              <a:gd name="T84" fmla="*/ 2147483647 w 664"/>
              <a:gd name="T85" fmla="*/ 2147483647 h 362"/>
              <a:gd name="T86" fmla="*/ 2147483647 w 664"/>
              <a:gd name="T87" fmla="*/ 2147483647 h 362"/>
              <a:gd name="T88" fmla="*/ 2147483647 w 664"/>
              <a:gd name="T89" fmla="*/ 2147483647 h 362"/>
              <a:gd name="T90" fmla="*/ 2147483647 w 664"/>
              <a:gd name="T91" fmla="*/ 2147483647 h 362"/>
              <a:gd name="T92" fmla="*/ 2147483647 w 664"/>
              <a:gd name="T93" fmla="*/ 2147483647 h 362"/>
              <a:gd name="T94" fmla="*/ 2147483647 w 664"/>
              <a:gd name="T95" fmla="*/ 2147483647 h 362"/>
              <a:gd name="T96" fmla="*/ 2147483647 w 664"/>
              <a:gd name="T97" fmla="*/ 2147483647 h 362"/>
              <a:gd name="T98" fmla="*/ 2147483647 w 664"/>
              <a:gd name="T99" fmla="*/ 2147483647 h 362"/>
              <a:gd name="T100" fmla="*/ 2147483647 w 664"/>
              <a:gd name="T101" fmla="*/ 2147483647 h 362"/>
              <a:gd name="T102" fmla="*/ 2147483647 w 664"/>
              <a:gd name="T103" fmla="*/ 2147483647 h 362"/>
              <a:gd name="T104" fmla="*/ 2147483647 w 664"/>
              <a:gd name="T105" fmla="*/ 2147483647 h 3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64"/>
              <a:gd name="T160" fmla="*/ 0 h 362"/>
              <a:gd name="T161" fmla="*/ 664 w 664"/>
              <a:gd name="T162" fmla="*/ 362 h 3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64" h="362">
                <a:moveTo>
                  <a:pt x="392" y="5"/>
                </a:moveTo>
                <a:lnTo>
                  <a:pt x="392" y="5"/>
                </a:lnTo>
                <a:lnTo>
                  <a:pt x="389" y="16"/>
                </a:lnTo>
                <a:lnTo>
                  <a:pt x="392" y="19"/>
                </a:lnTo>
                <a:lnTo>
                  <a:pt x="398" y="22"/>
                </a:lnTo>
                <a:lnTo>
                  <a:pt x="400" y="37"/>
                </a:lnTo>
                <a:lnTo>
                  <a:pt x="395" y="43"/>
                </a:lnTo>
                <a:lnTo>
                  <a:pt x="386" y="45"/>
                </a:lnTo>
                <a:lnTo>
                  <a:pt x="377" y="46"/>
                </a:lnTo>
                <a:lnTo>
                  <a:pt x="371" y="52"/>
                </a:lnTo>
                <a:lnTo>
                  <a:pt x="365" y="58"/>
                </a:lnTo>
                <a:lnTo>
                  <a:pt x="356" y="60"/>
                </a:lnTo>
                <a:lnTo>
                  <a:pt x="347" y="62"/>
                </a:lnTo>
                <a:lnTo>
                  <a:pt x="342" y="71"/>
                </a:lnTo>
                <a:lnTo>
                  <a:pt x="339" y="86"/>
                </a:lnTo>
                <a:lnTo>
                  <a:pt x="333" y="92"/>
                </a:lnTo>
                <a:lnTo>
                  <a:pt x="327" y="98"/>
                </a:lnTo>
                <a:lnTo>
                  <a:pt x="327" y="110"/>
                </a:lnTo>
                <a:lnTo>
                  <a:pt x="311" y="112"/>
                </a:lnTo>
                <a:lnTo>
                  <a:pt x="310" y="124"/>
                </a:lnTo>
                <a:lnTo>
                  <a:pt x="307" y="135"/>
                </a:lnTo>
                <a:lnTo>
                  <a:pt x="302" y="144"/>
                </a:lnTo>
                <a:lnTo>
                  <a:pt x="298" y="148"/>
                </a:lnTo>
                <a:lnTo>
                  <a:pt x="289" y="148"/>
                </a:lnTo>
                <a:lnTo>
                  <a:pt x="284" y="145"/>
                </a:lnTo>
                <a:lnTo>
                  <a:pt x="281" y="141"/>
                </a:lnTo>
                <a:lnTo>
                  <a:pt x="273" y="139"/>
                </a:lnTo>
                <a:lnTo>
                  <a:pt x="261" y="141"/>
                </a:lnTo>
                <a:lnTo>
                  <a:pt x="258" y="147"/>
                </a:lnTo>
                <a:lnTo>
                  <a:pt x="257" y="155"/>
                </a:lnTo>
                <a:lnTo>
                  <a:pt x="255" y="159"/>
                </a:lnTo>
                <a:lnTo>
                  <a:pt x="252" y="165"/>
                </a:lnTo>
                <a:lnTo>
                  <a:pt x="253" y="170"/>
                </a:lnTo>
                <a:lnTo>
                  <a:pt x="252" y="170"/>
                </a:lnTo>
                <a:lnTo>
                  <a:pt x="244" y="162"/>
                </a:lnTo>
                <a:lnTo>
                  <a:pt x="237" y="159"/>
                </a:lnTo>
                <a:lnTo>
                  <a:pt x="231" y="156"/>
                </a:lnTo>
                <a:lnTo>
                  <a:pt x="225" y="155"/>
                </a:lnTo>
                <a:lnTo>
                  <a:pt x="221" y="159"/>
                </a:lnTo>
                <a:lnTo>
                  <a:pt x="218" y="167"/>
                </a:lnTo>
                <a:lnTo>
                  <a:pt x="215" y="174"/>
                </a:lnTo>
                <a:lnTo>
                  <a:pt x="211" y="181"/>
                </a:lnTo>
                <a:lnTo>
                  <a:pt x="209" y="182"/>
                </a:lnTo>
                <a:lnTo>
                  <a:pt x="205" y="177"/>
                </a:lnTo>
                <a:lnTo>
                  <a:pt x="197" y="171"/>
                </a:lnTo>
                <a:lnTo>
                  <a:pt x="186" y="168"/>
                </a:lnTo>
                <a:lnTo>
                  <a:pt x="177" y="171"/>
                </a:lnTo>
                <a:lnTo>
                  <a:pt x="174" y="174"/>
                </a:lnTo>
                <a:lnTo>
                  <a:pt x="173" y="177"/>
                </a:lnTo>
                <a:lnTo>
                  <a:pt x="171" y="181"/>
                </a:lnTo>
                <a:lnTo>
                  <a:pt x="164" y="181"/>
                </a:lnTo>
                <a:lnTo>
                  <a:pt x="157" y="177"/>
                </a:lnTo>
                <a:lnTo>
                  <a:pt x="148" y="173"/>
                </a:lnTo>
                <a:lnTo>
                  <a:pt x="141" y="174"/>
                </a:lnTo>
                <a:lnTo>
                  <a:pt x="141" y="185"/>
                </a:lnTo>
                <a:lnTo>
                  <a:pt x="144" y="188"/>
                </a:lnTo>
                <a:lnTo>
                  <a:pt x="142" y="188"/>
                </a:lnTo>
                <a:lnTo>
                  <a:pt x="135" y="188"/>
                </a:lnTo>
                <a:lnTo>
                  <a:pt x="124" y="188"/>
                </a:lnTo>
                <a:lnTo>
                  <a:pt x="122" y="193"/>
                </a:lnTo>
                <a:lnTo>
                  <a:pt x="118" y="199"/>
                </a:lnTo>
                <a:lnTo>
                  <a:pt x="116" y="205"/>
                </a:lnTo>
                <a:lnTo>
                  <a:pt x="116" y="210"/>
                </a:lnTo>
                <a:lnTo>
                  <a:pt x="121" y="213"/>
                </a:lnTo>
                <a:lnTo>
                  <a:pt x="124" y="216"/>
                </a:lnTo>
                <a:lnTo>
                  <a:pt x="124" y="220"/>
                </a:lnTo>
                <a:lnTo>
                  <a:pt x="118" y="225"/>
                </a:lnTo>
                <a:lnTo>
                  <a:pt x="106" y="229"/>
                </a:lnTo>
                <a:lnTo>
                  <a:pt x="96" y="235"/>
                </a:lnTo>
                <a:lnTo>
                  <a:pt x="90" y="242"/>
                </a:lnTo>
                <a:lnTo>
                  <a:pt x="92" y="246"/>
                </a:lnTo>
                <a:lnTo>
                  <a:pt x="96" y="252"/>
                </a:lnTo>
                <a:lnTo>
                  <a:pt x="99" y="257"/>
                </a:lnTo>
                <a:lnTo>
                  <a:pt x="99" y="264"/>
                </a:lnTo>
                <a:lnTo>
                  <a:pt x="96" y="275"/>
                </a:lnTo>
                <a:lnTo>
                  <a:pt x="93" y="278"/>
                </a:lnTo>
                <a:lnTo>
                  <a:pt x="89" y="277"/>
                </a:lnTo>
                <a:lnTo>
                  <a:pt x="83" y="274"/>
                </a:lnTo>
                <a:lnTo>
                  <a:pt x="77" y="269"/>
                </a:lnTo>
                <a:lnTo>
                  <a:pt x="69" y="264"/>
                </a:lnTo>
                <a:lnTo>
                  <a:pt x="61" y="263"/>
                </a:lnTo>
                <a:lnTo>
                  <a:pt x="52" y="264"/>
                </a:lnTo>
                <a:lnTo>
                  <a:pt x="43" y="272"/>
                </a:lnTo>
                <a:lnTo>
                  <a:pt x="41" y="281"/>
                </a:lnTo>
                <a:lnTo>
                  <a:pt x="43" y="287"/>
                </a:lnTo>
                <a:lnTo>
                  <a:pt x="45" y="292"/>
                </a:lnTo>
                <a:lnTo>
                  <a:pt x="38" y="295"/>
                </a:lnTo>
                <a:lnTo>
                  <a:pt x="38" y="307"/>
                </a:lnTo>
                <a:lnTo>
                  <a:pt x="41" y="321"/>
                </a:lnTo>
                <a:lnTo>
                  <a:pt x="38" y="333"/>
                </a:lnTo>
                <a:lnTo>
                  <a:pt x="20" y="335"/>
                </a:lnTo>
                <a:lnTo>
                  <a:pt x="20" y="339"/>
                </a:lnTo>
                <a:lnTo>
                  <a:pt x="17" y="341"/>
                </a:lnTo>
                <a:lnTo>
                  <a:pt x="13" y="341"/>
                </a:lnTo>
                <a:lnTo>
                  <a:pt x="5" y="341"/>
                </a:lnTo>
                <a:lnTo>
                  <a:pt x="0" y="341"/>
                </a:lnTo>
                <a:lnTo>
                  <a:pt x="5" y="347"/>
                </a:lnTo>
                <a:lnTo>
                  <a:pt x="9" y="354"/>
                </a:lnTo>
                <a:lnTo>
                  <a:pt x="6" y="362"/>
                </a:lnTo>
                <a:lnTo>
                  <a:pt x="5" y="347"/>
                </a:lnTo>
                <a:lnTo>
                  <a:pt x="136" y="339"/>
                </a:lnTo>
                <a:lnTo>
                  <a:pt x="136" y="322"/>
                </a:lnTo>
                <a:lnTo>
                  <a:pt x="160" y="321"/>
                </a:lnTo>
                <a:lnTo>
                  <a:pt x="186" y="318"/>
                </a:lnTo>
                <a:lnTo>
                  <a:pt x="212" y="316"/>
                </a:lnTo>
                <a:lnTo>
                  <a:pt x="238" y="313"/>
                </a:lnTo>
                <a:lnTo>
                  <a:pt x="264" y="312"/>
                </a:lnTo>
                <a:lnTo>
                  <a:pt x="290" y="309"/>
                </a:lnTo>
                <a:lnTo>
                  <a:pt x="316" y="306"/>
                </a:lnTo>
                <a:lnTo>
                  <a:pt x="342" y="303"/>
                </a:lnTo>
                <a:lnTo>
                  <a:pt x="368" y="301"/>
                </a:lnTo>
                <a:lnTo>
                  <a:pt x="392" y="298"/>
                </a:lnTo>
                <a:lnTo>
                  <a:pt x="418" y="295"/>
                </a:lnTo>
                <a:lnTo>
                  <a:pt x="443" y="292"/>
                </a:lnTo>
                <a:lnTo>
                  <a:pt x="467" y="289"/>
                </a:lnTo>
                <a:lnTo>
                  <a:pt x="490" y="286"/>
                </a:lnTo>
                <a:lnTo>
                  <a:pt x="513" y="283"/>
                </a:lnTo>
                <a:lnTo>
                  <a:pt x="534" y="280"/>
                </a:lnTo>
                <a:lnTo>
                  <a:pt x="540" y="272"/>
                </a:lnTo>
                <a:lnTo>
                  <a:pt x="549" y="266"/>
                </a:lnTo>
                <a:lnTo>
                  <a:pt x="559" y="263"/>
                </a:lnTo>
                <a:lnTo>
                  <a:pt x="566" y="257"/>
                </a:lnTo>
                <a:lnTo>
                  <a:pt x="574" y="246"/>
                </a:lnTo>
                <a:lnTo>
                  <a:pt x="581" y="243"/>
                </a:lnTo>
                <a:lnTo>
                  <a:pt x="588" y="240"/>
                </a:lnTo>
                <a:lnTo>
                  <a:pt x="595" y="229"/>
                </a:lnTo>
                <a:lnTo>
                  <a:pt x="601" y="219"/>
                </a:lnTo>
                <a:lnTo>
                  <a:pt x="610" y="206"/>
                </a:lnTo>
                <a:lnTo>
                  <a:pt x="623" y="196"/>
                </a:lnTo>
                <a:lnTo>
                  <a:pt x="635" y="185"/>
                </a:lnTo>
                <a:lnTo>
                  <a:pt x="645" y="176"/>
                </a:lnTo>
                <a:lnTo>
                  <a:pt x="655" y="167"/>
                </a:lnTo>
                <a:lnTo>
                  <a:pt x="661" y="159"/>
                </a:lnTo>
                <a:lnTo>
                  <a:pt x="664" y="153"/>
                </a:lnTo>
                <a:lnTo>
                  <a:pt x="658" y="145"/>
                </a:lnTo>
                <a:lnTo>
                  <a:pt x="647" y="144"/>
                </a:lnTo>
                <a:lnTo>
                  <a:pt x="639" y="141"/>
                </a:lnTo>
                <a:lnTo>
                  <a:pt x="632" y="136"/>
                </a:lnTo>
                <a:lnTo>
                  <a:pt x="627" y="130"/>
                </a:lnTo>
                <a:lnTo>
                  <a:pt x="623" y="124"/>
                </a:lnTo>
                <a:lnTo>
                  <a:pt x="618" y="116"/>
                </a:lnTo>
                <a:lnTo>
                  <a:pt x="613" y="109"/>
                </a:lnTo>
                <a:lnTo>
                  <a:pt x="609" y="103"/>
                </a:lnTo>
                <a:lnTo>
                  <a:pt x="598" y="92"/>
                </a:lnTo>
                <a:lnTo>
                  <a:pt x="595" y="77"/>
                </a:lnTo>
                <a:lnTo>
                  <a:pt x="594" y="63"/>
                </a:lnTo>
                <a:lnTo>
                  <a:pt x="586" y="52"/>
                </a:lnTo>
                <a:lnTo>
                  <a:pt x="574" y="48"/>
                </a:lnTo>
                <a:lnTo>
                  <a:pt x="569" y="42"/>
                </a:lnTo>
                <a:lnTo>
                  <a:pt x="568" y="36"/>
                </a:lnTo>
                <a:lnTo>
                  <a:pt x="563" y="33"/>
                </a:lnTo>
                <a:lnTo>
                  <a:pt x="554" y="33"/>
                </a:lnTo>
                <a:lnTo>
                  <a:pt x="549" y="36"/>
                </a:lnTo>
                <a:lnTo>
                  <a:pt x="546" y="40"/>
                </a:lnTo>
                <a:lnTo>
                  <a:pt x="539" y="40"/>
                </a:lnTo>
                <a:lnTo>
                  <a:pt x="534" y="43"/>
                </a:lnTo>
                <a:lnTo>
                  <a:pt x="533" y="46"/>
                </a:lnTo>
                <a:lnTo>
                  <a:pt x="530" y="46"/>
                </a:lnTo>
                <a:lnTo>
                  <a:pt x="522" y="39"/>
                </a:lnTo>
                <a:lnTo>
                  <a:pt x="510" y="42"/>
                </a:lnTo>
                <a:lnTo>
                  <a:pt x="502" y="42"/>
                </a:lnTo>
                <a:lnTo>
                  <a:pt x="496" y="42"/>
                </a:lnTo>
                <a:lnTo>
                  <a:pt x="493" y="40"/>
                </a:lnTo>
                <a:lnTo>
                  <a:pt x="490" y="39"/>
                </a:lnTo>
                <a:lnTo>
                  <a:pt x="485" y="37"/>
                </a:lnTo>
                <a:lnTo>
                  <a:pt x="481" y="36"/>
                </a:lnTo>
                <a:lnTo>
                  <a:pt x="475" y="37"/>
                </a:lnTo>
                <a:lnTo>
                  <a:pt x="466" y="34"/>
                </a:lnTo>
                <a:lnTo>
                  <a:pt x="458" y="29"/>
                </a:lnTo>
                <a:lnTo>
                  <a:pt x="450" y="28"/>
                </a:lnTo>
                <a:lnTo>
                  <a:pt x="444" y="28"/>
                </a:lnTo>
                <a:lnTo>
                  <a:pt x="437" y="14"/>
                </a:lnTo>
                <a:lnTo>
                  <a:pt x="429" y="7"/>
                </a:lnTo>
                <a:lnTo>
                  <a:pt x="423" y="2"/>
                </a:lnTo>
                <a:lnTo>
                  <a:pt x="415" y="0"/>
                </a:lnTo>
                <a:lnTo>
                  <a:pt x="409" y="2"/>
                </a:lnTo>
                <a:lnTo>
                  <a:pt x="403" y="4"/>
                </a:lnTo>
                <a:lnTo>
                  <a:pt x="397" y="5"/>
                </a:lnTo>
                <a:lnTo>
                  <a:pt x="392" y="5"/>
                </a:lnTo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Freeform 52"/>
          <p:cNvSpPr>
            <a:spLocks/>
          </p:cNvSpPr>
          <p:nvPr/>
        </p:nvSpPr>
        <p:spPr bwMode="auto">
          <a:xfrm>
            <a:off x="7744359" y="3855333"/>
            <a:ext cx="1280583" cy="605367"/>
          </a:xfrm>
          <a:custGeom>
            <a:avLst/>
            <a:gdLst>
              <a:gd name="T0" fmla="*/ 2147483647 w 748"/>
              <a:gd name="T1" fmla="*/ 2147483647 h 354"/>
              <a:gd name="T2" fmla="*/ 2147483647 w 748"/>
              <a:gd name="T3" fmla="*/ 2147483647 h 354"/>
              <a:gd name="T4" fmla="*/ 2147483647 w 748"/>
              <a:gd name="T5" fmla="*/ 2147483647 h 354"/>
              <a:gd name="T6" fmla="*/ 2147483647 w 748"/>
              <a:gd name="T7" fmla="*/ 2147483647 h 354"/>
              <a:gd name="T8" fmla="*/ 2147483647 w 748"/>
              <a:gd name="T9" fmla="*/ 2147483647 h 354"/>
              <a:gd name="T10" fmla="*/ 0 w 748"/>
              <a:gd name="T11" fmla="*/ 2147483647 h 354"/>
              <a:gd name="T12" fmla="*/ 2147483647 w 748"/>
              <a:gd name="T13" fmla="*/ 2147483647 h 354"/>
              <a:gd name="T14" fmla="*/ 2147483647 w 748"/>
              <a:gd name="T15" fmla="*/ 2147483647 h 354"/>
              <a:gd name="T16" fmla="*/ 2147483647 w 748"/>
              <a:gd name="T17" fmla="*/ 2147483647 h 354"/>
              <a:gd name="T18" fmla="*/ 2147483647 w 748"/>
              <a:gd name="T19" fmla="*/ 2147483647 h 354"/>
              <a:gd name="T20" fmla="*/ 2147483647 w 748"/>
              <a:gd name="T21" fmla="*/ 2147483647 h 354"/>
              <a:gd name="T22" fmla="*/ 2147483647 w 748"/>
              <a:gd name="T23" fmla="*/ 2147483647 h 354"/>
              <a:gd name="T24" fmla="*/ 2147483647 w 748"/>
              <a:gd name="T25" fmla="*/ 2147483647 h 354"/>
              <a:gd name="T26" fmla="*/ 2147483647 w 748"/>
              <a:gd name="T27" fmla="*/ 2147483647 h 354"/>
              <a:gd name="T28" fmla="*/ 2147483647 w 748"/>
              <a:gd name="T29" fmla="*/ 2147483647 h 354"/>
              <a:gd name="T30" fmla="*/ 2147483647 w 748"/>
              <a:gd name="T31" fmla="*/ 2147483647 h 354"/>
              <a:gd name="T32" fmla="*/ 2147483647 w 748"/>
              <a:gd name="T33" fmla="*/ 2147483647 h 354"/>
              <a:gd name="T34" fmla="*/ 2147483647 w 748"/>
              <a:gd name="T35" fmla="*/ 2147483647 h 354"/>
              <a:gd name="T36" fmla="*/ 2147483647 w 748"/>
              <a:gd name="T37" fmla="*/ 2147483647 h 354"/>
              <a:gd name="T38" fmla="*/ 2147483647 w 748"/>
              <a:gd name="T39" fmla="*/ 2147483647 h 354"/>
              <a:gd name="T40" fmla="*/ 2147483647 w 748"/>
              <a:gd name="T41" fmla="*/ 2147483647 h 354"/>
              <a:gd name="T42" fmla="*/ 2147483647 w 748"/>
              <a:gd name="T43" fmla="*/ 2147483647 h 354"/>
              <a:gd name="T44" fmla="*/ 2147483647 w 748"/>
              <a:gd name="T45" fmla="*/ 2147483647 h 354"/>
              <a:gd name="T46" fmla="*/ 2147483647 w 748"/>
              <a:gd name="T47" fmla="*/ 2147483647 h 354"/>
              <a:gd name="T48" fmla="*/ 2147483647 w 748"/>
              <a:gd name="T49" fmla="*/ 2147483647 h 354"/>
              <a:gd name="T50" fmla="*/ 2147483647 w 748"/>
              <a:gd name="T51" fmla="*/ 2147483647 h 354"/>
              <a:gd name="T52" fmla="*/ 2147483647 w 748"/>
              <a:gd name="T53" fmla="*/ 2147483647 h 354"/>
              <a:gd name="T54" fmla="*/ 2147483647 w 748"/>
              <a:gd name="T55" fmla="*/ 2147483647 h 354"/>
              <a:gd name="T56" fmla="*/ 2147483647 w 748"/>
              <a:gd name="T57" fmla="*/ 2147483647 h 354"/>
              <a:gd name="T58" fmla="*/ 2147483647 w 748"/>
              <a:gd name="T59" fmla="*/ 2147483647 h 354"/>
              <a:gd name="T60" fmla="*/ 2147483647 w 748"/>
              <a:gd name="T61" fmla="*/ 2147483647 h 354"/>
              <a:gd name="T62" fmla="*/ 2147483647 w 748"/>
              <a:gd name="T63" fmla="*/ 2147483647 h 354"/>
              <a:gd name="T64" fmla="*/ 2147483647 w 748"/>
              <a:gd name="T65" fmla="*/ 2147483647 h 354"/>
              <a:gd name="T66" fmla="*/ 2147483647 w 748"/>
              <a:gd name="T67" fmla="*/ 2147483647 h 354"/>
              <a:gd name="T68" fmla="*/ 2147483647 w 748"/>
              <a:gd name="T69" fmla="*/ 2147483647 h 354"/>
              <a:gd name="T70" fmla="*/ 2147483647 w 748"/>
              <a:gd name="T71" fmla="*/ 2147483647 h 354"/>
              <a:gd name="T72" fmla="*/ 2147483647 w 748"/>
              <a:gd name="T73" fmla="*/ 2147483647 h 354"/>
              <a:gd name="T74" fmla="*/ 2147483647 w 748"/>
              <a:gd name="T75" fmla="*/ 2147483647 h 354"/>
              <a:gd name="T76" fmla="*/ 2147483647 w 748"/>
              <a:gd name="T77" fmla="*/ 2147483647 h 354"/>
              <a:gd name="T78" fmla="*/ 2147483647 w 748"/>
              <a:gd name="T79" fmla="*/ 2147483647 h 354"/>
              <a:gd name="T80" fmla="*/ 2147483647 w 748"/>
              <a:gd name="T81" fmla="*/ 2147483647 h 354"/>
              <a:gd name="T82" fmla="*/ 2147483647 w 748"/>
              <a:gd name="T83" fmla="*/ 2147483647 h 354"/>
              <a:gd name="T84" fmla="*/ 2147483647 w 748"/>
              <a:gd name="T85" fmla="*/ 2147483647 h 354"/>
              <a:gd name="T86" fmla="*/ 2147483647 w 748"/>
              <a:gd name="T87" fmla="*/ 2147483647 h 354"/>
              <a:gd name="T88" fmla="*/ 2147483647 w 748"/>
              <a:gd name="T89" fmla="*/ 2147483647 h 354"/>
              <a:gd name="T90" fmla="*/ 2147483647 w 748"/>
              <a:gd name="T91" fmla="*/ 2147483647 h 354"/>
              <a:gd name="T92" fmla="*/ 2147483647 w 748"/>
              <a:gd name="T93" fmla="*/ 2147483647 h 354"/>
              <a:gd name="T94" fmla="*/ 2147483647 w 748"/>
              <a:gd name="T95" fmla="*/ 2147483647 h 354"/>
              <a:gd name="T96" fmla="*/ 2147483647 w 748"/>
              <a:gd name="T97" fmla="*/ 2147483647 h 354"/>
              <a:gd name="T98" fmla="*/ 2147483647 w 748"/>
              <a:gd name="T99" fmla="*/ 2147483647 h 354"/>
              <a:gd name="T100" fmla="*/ 2147483647 w 748"/>
              <a:gd name="T101" fmla="*/ 2147483647 h 354"/>
              <a:gd name="T102" fmla="*/ 2147483647 w 748"/>
              <a:gd name="T103" fmla="*/ 2147483647 h 354"/>
              <a:gd name="T104" fmla="*/ 2147483647 w 748"/>
              <a:gd name="T105" fmla="*/ 2147483647 h 354"/>
              <a:gd name="T106" fmla="*/ 2147483647 w 748"/>
              <a:gd name="T107" fmla="*/ 2147483647 h 354"/>
              <a:gd name="T108" fmla="*/ 2147483647 w 748"/>
              <a:gd name="T109" fmla="*/ 2147483647 h 354"/>
              <a:gd name="T110" fmla="*/ 2147483647 w 748"/>
              <a:gd name="T111" fmla="*/ 2147483647 h 354"/>
              <a:gd name="T112" fmla="*/ 2147483647 w 748"/>
              <a:gd name="T113" fmla="*/ 2147483647 h 354"/>
              <a:gd name="T114" fmla="*/ 2147483647 w 748"/>
              <a:gd name="T115" fmla="*/ 2147483647 h 354"/>
              <a:gd name="T116" fmla="*/ 2147483647 w 748"/>
              <a:gd name="T117" fmla="*/ 2147483647 h 354"/>
              <a:gd name="T118" fmla="*/ 2147483647 w 748"/>
              <a:gd name="T119" fmla="*/ 2147483647 h 354"/>
              <a:gd name="T120" fmla="*/ 2147483647 w 748"/>
              <a:gd name="T121" fmla="*/ 2147483647 h 3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48"/>
              <a:gd name="T184" fmla="*/ 0 h 354"/>
              <a:gd name="T185" fmla="*/ 748 w 748"/>
              <a:gd name="T186" fmla="*/ 354 h 3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48" h="354">
                <a:moveTo>
                  <a:pt x="536" y="354"/>
                </a:moveTo>
                <a:lnTo>
                  <a:pt x="390" y="243"/>
                </a:lnTo>
                <a:lnTo>
                  <a:pt x="367" y="246"/>
                </a:lnTo>
                <a:lnTo>
                  <a:pt x="335" y="249"/>
                </a:lnTo>
                <a:lnTo>
                  <a:pt x="299" y="252"/>
                </a:lnTo>
                <a:lnTo>
                  <a:pt x="260" y="257"/>
                </a:lnTo>
                <a:lnTo>
                  <a:pt x="222" y="260"/>
                </a:lnTo>
                <a:lnTo>
                  <a:pt x="192" y="263"/>
                </a:lnTo>
                <a:lnTo>
                  <a:pt x="170" y="264"/>
                </a:lnTo>
                <a:lnTo>
                  <a:pt x="163" y="266"/>
                </a:lnTo>
                <a:lnTo>
                  <a:pt x="157" y="267"/>
                </a:lnTo>
                <a:lnTo>
                  <a:pt x="151" y="272"/>
                </a:lnTo>
                <a:lnTo>
                  <a:pt x="143" y="278"/>
                </a:lnTo>
                <a:lnTo>
                  <a:pt x="135" y="282"/>
                </a:lnTo>
                <a:lnTo>
                  <a:pt x="128" y="289"/>
                </a:lnTo>
                <a:lnTo>
                  <a:pt x="120" y="293"/>
                </a:lnTo>
                <a:lnTo>
                  <a:pt x="112" y="298"/>
                </a:lnTo>
                <a:lnTo>
                  <a:pt x="105" y="299"/>
                </a:lnTo>
                <a:lnTo>
                  <a:pt x="0" y="311"/>
                </a:lnTo>
                <a:lnTo>
                  <a:pt x="0" y="289"/>
                </a:lnTo>
                <a:lnTo>
                  <a:pt x="4" y="281"/>
                </a:lnTo>
                <a:lnTo>
                  <a:pt x="12" y="281"/>
                </a:lnTo>
                <a:lnTo>
                  <a:pt x="21" y="282"/>
                </a:lnTo>
                <a:lnTo>
                  <a:pt x="22" y="279"/>
                </a:lnTo>
                <a:lnTo>
                  <a:pt x="21" y="269"/>
                </a:lnTo>
                <a:lnTo>
                  <a:pt x="22" y="263"/>
                </a:lnTo>
                <a:lnTo>
                  <a:pt x="27" y="258"/>
                </a:lnTo>
                <a:lnTo>
                  <a:pt x="32" y="252"/>
                </a:lnTo>
                <a:lnTo>
                  <a:pt x="36" y="246"/>
                </a:lnTo>
                <a:lnTo>
                  <a:pt x="45" y="241"/>
                </a:lnTo>
                <a:lnTo>
                  <a:pt x="59" y="235"/>
                </a:lnTo>
                <a:lnTo>
                  <a:pt x="73" y="225"/>
                </a:lnTo>
                <a:lnTo>
                  <a:pt x="86" y="212"/>
                </a:lnTo>
                <a:lnTo>
                  <a:pt x="100" y="205"/>
                </a:lnTo>
                <a:lnTo>
                  <a:pt x="111" y="197"/>
                </a:lnTo>
                <a:lnTo>
                  <a:pt x="115" y="186"/>
                </a:lnTo>
                <a:lnTo>
                  <a:pt x="115" y="179"/>
                </a:lnTo>
                <a:lnTo>
                  <a:pt x="119" y="174"/>
                </a:lnTo>
                <a:lnTo>
                  <a:pt x="123" y="173"/>
                </a:lnTo>
                <a:lnTo>
                  <a:pt x="129" y="174"/>
                </a:lnTo>
                <a:lnTo>
                  <a:pt x="144" y="171"/>
                </a:lnTo>
                <a:lnTo>
                  <a:pt x="154" y="163"/>
                </a:lnTo>
                <a:lnTo>
                  <a:pt x="160" y="156"/>
                </a:lnTo>
                <a:lnTo>
                  <a:pt x="172" y="153"/>
                </a:lnTo>
                <a:lnTo>
                  <a:pt x="183" y="148"/>
                </a:lnTo>
                <a:lnTo>
                  <a:pt x="189" y="138"/>
                </a:lnTo>
                <a:lnTo>
                  <a:pt x="195" y="122"/>
                </a:lnTo>
                <a:lnTo>
                  <a:pt x="210" y="113"/>
                </a:lnTo>
                <a:lnTo>
                  <a:pt x="210" y="93"/>
                </a:lnTo>
                <a:lnTo>
                  <a:pt x="233" y="90"/>
                </a:lnTo>
                <a:lnTo>
                  <a:pt x="259" y="86"/>
                </a:lnTo>
                <a:lnTo>
                  <a:pt x="288" y="81"/>
                </a:lnTo>
                <a:lnTo>
                  <a:pt x="318" y="75"/>
                </a:lnTo>
                <a:lnTo>
                  <a:pt x="350" y="69"/>
                </a:lnTo>
                <a:lnTo>
                  <a:pt x="384" y="63"/>
                </a:lnTo>
                <a:lnTo>
                  <a:pt x="417" y="57"/>
                </a:lnTo>
                <a:lnTo>
                  <a:pt x="451" y="51"/>
                </a:lnTo>
                <a:lnTo>
                  <a:pt x="483" y="46"/>
                </a:lnTo>
                <a:lnTo>
                  <a:pt x="514" y="40"/>
                </a:lnTo>
                <a:lnTo>
                  <a:pt x="541" y="34"/>
                </a:lnTo>
                <a:lnTo>
                  <a:pt x="565" y="29"/>
                </a:lnTo>
                <a:lnTo>
                  <a:pt x="585" y="26"/>
                </a:lnTo>
                <a:lnTo>
                  <a:pt x="602" y="23"/>
                </a:lnTo>
                <a:lnTo>
                  <a:pt x="613" y="20"/>
                </a:lnTo>
                <a:lnTo>
                  <a:pt x="619" y="19"/>
                </a:lnTo>
                <a:lnTo>
                  <a:pt x="623" y="15"/>
                </a:lnTo>
                <a:lnTo>
                  <a:pt x="628" y="14"/>
                </a:lnTo>
                <a:lnTo>
                  <a:pt x="633" y="11"/>
                </a:lnTo>
                <a:lnTo>
                  <a:pt x="640" y="9"/>
                </a:lnTo>
                <a:lnTo>
                  <a:pt x="649" y="6"/>
                </a:lnTo>
                <a:lnTo>
                  <a:pt x="662" y="5"/>
                </a:lnTo>
                <a:lnTo>
                  <a:pt x="678" y="2"/>
                </a:lnTo>
                <a:lnTo>
                  <a:pt x="700" y="0"/>
                </a:lnTo>
                <a:lnTo>
                  <a:pt x="704" y="5"/>
                </a:lnTo>
                <a:lnTo>
                  <a:pt x="709" y="11"/>
                </a:lnTo>
                <a:lnTo>
                  <a:pt x="713" y="19"/>
                </a:lnTo>
                <a:lnTo>
                  <a:pt x="718" y="25"/>
                </a:lnTo>
                <a:lnTo>
                  <a:pt x="723" y="31"/>
                </a:lnTo>
                <a:lnTo>
                  <a:pt x="724" y="37"/>
                </a:lnTo>
                <a:lnTo>
                  <a:pt x="723" y="41"/>
                </a:lnTo>
                <a:lnTo>
                  <a:pt x="718" y="43"/>
                </a:lnTo>
                <a:lnTo>
                  <a:pt x="718" y="40"/>
                </a:lnTo>
                <a:lnTo>
                  <a:pt x="718" y="37"/>
                </a:lnTo>
                <a:lnTo>
                  <a:pt x="718" y="35"/>
                </a:lnTo>
                <a:lnTo>
                  <a:pt x="718" y="34"/>
                </a:lnTo>
                <a:lnTo>
                  <a:pt x="715" y="35"/>
                </a:lnTo>
                <a:lnTo>
                  <a:pt x="710" y="32"/>
                </a:lnTo>
                <a:lnTo>
                  <a:pt x="703" y="31"/>
                </a:lnTo>
                <a:lnTo>
                  <a:pt x="697" y="31"/>
                </a:lnTo>
                <a:lnTo>
                  <a:pt x="701" y="35"/>
                </a:lnTo>
                <a:lnTo>
                  <a:pt x="706" y="40"/>
                </a:lnTo>
                <a:lnTo>
                  <a:pt x="706" y="43"/>
                </a:lnTo>
                <a:lnTo>
                  <a:pt x="698" y="46"/>
                </a:lnTo>
                <a:lnTo>
                  <a:pt x="686" y="54"/>
                </a:lnTo>
                <a:lnTo>
                  <a:pt x="677" y="64"/>
                </a:lnTo>
                <a:lnTo>
                  <a:pt x="668" y="69"/>
                </a:lnTo>
                <a:lnTo>
                  <a:pt x="654" y="63"/>
                </a:lnTo>
                <a:lnTo>
                  <a:pt x="640" y="52"/>
                </a:lnTo>
                <a:lnTo>
                  <a:pt x="633" y="48"/>
                </a:lnTo>
                <a:lnTo>
                  <a:pt x="629" y="49"/>
                </a:lnTo>
                <a:lnTo>
                  <a:pt x="626" y="58"/>
                </a:lnTo>
                <a:lnTo>
                  <a:pt x="631" y="61"/>
                </a:lnTo>
                <a:lnTo>
                  <a:pt x="637" y="60"/>
                </a:lnTo>
                <a:lnTo>
                  <a:pt x="645" y="61"/>
                </a:lnTo>
                <a:lnTo>
                  <a:pt x="649" y="70"/>
                </a:lnTo>
                <a:lnTo>
                  <a:pt x="651" y="75"/>
                </a:lnTo>
                <a:lnTo>
                  <a:pt x="652" y="80"/>
                </a:lnTo>
                <a:lnTo>
                  <a:pt x="651" y="84"/>
                </a:lnTo>
                <a:lnTo>
                  <a:pt x="648" y="89"/>
                </a:lnTo>
                <a:lnTo>
                  <a:pt x="648" y="92"/>
                </a:lnTo>
                <a:lnTo>
                  <a:pt x="649" y="93"/>
                </a:lnTo>
                <a:lnTo>
                  <a:pt x="651" y="93"/>
                </a:lnTo>
                <a:lnTo>
                  <a:pt x="652" y="89"/>
                </a:lnTo>
                <a:lnTo>
                  <a:pt x="658" y="83"/>
                </a:lnTo>
                <a:lnTo>
                  <a:pt x="669" y="78"/>
                </a:lnTo>
                <a:lnTo>
                  <a:pt x="680" y="75"/>
                </a:lnTo>
                <a:lnTo>
                  <a:pt x="691" y="73"/>
                </a:lnTo>
                <a:lnTo>
                  <a:pt x="697" y="73"/>
                </a:lnTo>
                <a:lnTo>
                  <a:pt x="701" y="70"/>
                </a:lnTo>
                <a:lnTo>
                  <a:pt x="704" y="67"/>
                </a:lnTo>
                <a:lnTo>
                  <a:pt x="710" y="66"/>
                </a:lnTo>
                <a:lnTo>
                  <a:pt x="716" y="69"/>
                </a:lnTo>
                <a:lnTo>
                  <a:pt x="718" y="80"/>
                </a:lnTo>
                <a:lnTo>
                  <a:pt x="718" y="92"/>
                </a:lnTo>
                <a:lnTo>
                  <a:pt x="723" y="98"/>
                </a:lnTo>
                <a:lnTo>
                  <a:pt x="727" y="92"/>
                </a:lnTo>
                <a:lnTo>
                  <a:pt x="727" y="83"/>
                </a:lnTo>
                <a:lnTo>
                  <a:pt x="729" y="72"/>
                </a:lnTo>
                <a:lnTo>
                  <a:pt x="735" y="67"/>
                </a:lnTo>
                <a:lnTo>
                  <a:pt x="739" y="66"/>
                </a:lnTo>
                <a:lnTo>
                  <a:pt x="744" y="67"/>
                </a:lnTo>
                <a:lnTo>
                  <a:pt x="747" y="72"/>
                </a:lnTo>
                <a:lnTo>
                  <a:pt x="748" y="81"/>
                </a:lnTo>
                <a:lnTo>
                  <a:pt x="745" y="98"/>
                </a:lnTo>
                <a:lnTo>
                  <a:pt x="738" y="107"/>
                </a:lnTo>
                <a:lnTo>
                  <a:pt x="733" y="115"/>
                </a:lnTo>
                <a:lnTo>
                  <a:pt x="732" y="122"/>
                </a:lnTo>
                <a:lnTo>
                  <a:pt x="726" y="133"/>
                </a:lnTo>
                <a:lnTo>
                  <a:pt x="718" y="139"/>
                </a:lnTo>
                <a:lnTo>
                  <a:pt x="707" y="142"/>
                </a:lnTo>
                <a:lnTo>
                  <a:pt x="698" y="141"/>
                </a:lnTo>
                <a:lnTo>
                  <a:pt x="689" y="139"/>
                </a:lnTo>
                <a:lnTo>
                  <a:pt x="684" y="134"/>
                </a:lnTo>
                <a:lnTo>
                  <a:pt x="683" y="131"/>
                </a:lnTo>
                <a:lnTo>
                  <a:pt x="686" y="127"/>
                </a:lnTo>
                <a:lnTo>
                  <a:pt x="687" y="124"/>
                </a:lnTo>
                <a:lnTo>
                  <a:pt x="678" y="124"/>
                </a:lnTo>
                <a:lnTo>
                  <a:pt x="669" y="127"/>
                </a:lnTo>
                <a:lnTo>
                  <a:pt x="666" y="133"/>
                </a:lnTo>
                <a:lnTo>
                  <a:pt x="672" y="138"/>
                </a:lnTo>
                <a:lnTo>
                  <a:pt x="672" y="141"/>
                </a:lnTo>
                <a:lnTo>
                  <a:pt x="666" y="141"/>
                </a:lnTo>
                <a:lnTo>
                  <a:pt x="657" y="141"/>
                </a:lnTo>
                <a:lnTo>
                  <a:pt x="646" y="139"/>
                </a:lnTo>
                <a:lnTo>
                  <a:pt x="639" y="138"/>
                </a:lnTo>
                <a:lnTo>
                  <a:pt x="633" y="139"/>
                </a:lnTo>
                <a:lnTo>
                  <a:pt x="634" y="141"/>
                </a:lnTo>
                <a:lnTo>
                  <a:pt x="642" y="145"/>
                </a:lnTo>
                <a:lnTo>
                  <a:pt x="651" y="148"/>
                </a:lnTo>
                <a:lnTo>
                  <a:pt x="660" y="150"/>
                </a:lnTo>
                <a:lnTo>
                  <a:pt x="669" y="153"/>
                </a:lnTo>
                <a:lnTo>
                  <a:pt x="678" y="154"/>
                </a:lnTo>
                <a:lnTo>
                  <a:pt x="683" y="157"/>
                </a:lnTo>
                <a:lnTo>
                  <a:pt x="686" y="160"/>
                </a:lnTo>
                <a:lnTo>
                  <a:pt x="686" y="167"/>
                </a:lnTo>
                <a:lnTo>
                  <a:pt x="678" y="185"/>
                </a:lnTo>
                <a:lnTo>
                  <a:pt x="668" y="186"/>
                </a:lnTo>
                <a:lnTo>
                  <a:pt x="655" y="182"/>
                </a:lnTo>
                <a:lnTo>
                  <a:pt x="646" y="180"/>
                </a:lnTo>
                <a:lnTo>
                  <a:pt x="651" y="189"/>
                </a:lnTo>
                <a:lnTo>
                  <a:pt x="663" y="196"/>
                </a:lnTo>
                <a:lnTo>
                  <a:pt x="677" y="196"/>
                </a:lnTo>
                <a:lnTo>
                  <a:pt x="689" y="188"/>
                </a:lnTo>
                <a:lnTo>
                  <a:pt x="694" y="182"/>
                </a:lnTo>
                <a:lnTo>
                  <a:pt x="698" y="177"/>
                </a:lnTo>
                <a:lnTo>
                  <a:pt x="703" y="177"/>
                </a:lnTo>
                <a:lnTo>
                  <a:pt x="706" y="183"/>
                </a:lnTo>
                <a:lnTo>
                  <a:pt x="709" y="188"/>
                </a:lnTo>
                <a:lnTo>
                  <a:pt x="715" y="188"/>
                </a:lnTo>
                <a:lnTo>
                  <a:pt x="715" y="191"/>
                </a:lnTo>
                <a:lnTo>
                  <a:pt x="706" y="203"/>
                </a:lnTo>
                <a:lnTo>
                  <a:pt x="700" y="209"/>
                </a:lnTo>
                <a:lnTo>
                  <a:pt x="692" y="212"/>
                </a:lnTo>
                <a:lnTo>
                  <a:pt x="686" y="214"/>
                </a:lnTo>
                <a:lnTo>
                  <a:pt x="680" y="214"/>
                </a:lnTo>
                <a:lnTo>
                  <a:pt x="672" y="215"/>
                </a:lnTo>
                <a:lnTo>
                  <a:pt x="665" y="218"/>
                </a:lnTo>
                <a:lnTo>
                  <a:pt x="655" y="226"/>
                </a:lnTo>
                <a:lnTo>
                  <a:pt x="645" y="237"/>
                </a:lnTo>
                <a:lnTo>
                  <a:pt x="634" y="247"/>
                </a:lnTo>
                <a:lnTo>
                  <a:pt x="626" y="260"/>
                </a:lnTo>
                <a:lnTo>
                  <a:pt x="619" y="270"/>
                </a:lnTo>
                <a:lnTo>
                  <a:pt x="611" y="278"/>
                </a:lnTo>
                <a:lnTo>
                  <a:pt x="597" y="292"/>
                </a:lnTo>
                <a:lnTo>
                  <a:pt x="590" y="304"/>
                </a:lnTo>
                <a:lnTo>
                  <a:pt x="588" y="315"/>
                </a:lnTo>
                <a:lnTo>
                  <a:pt x="587" y="324"/>
                </a:lnTo>
                <a:lnTo>
                  <a:pt x="588" y="331"/>
                </a:lnTo>
                <a:lnTo>
                  <a:pt x="587" y="336"/>
                </a:lnTo>
                <a:lnTo>
                  <a:pt x="584" y="340"/>
                </a:lnTo>
                <a:lnTo>
                  <a:pt x="576" y="342"/>
                </a:lnTo>
                <a:lnTo>
                  <a:pt x="565" y="342"/>
                </a:lnTo>
                <a:lnTo>
                  <a:pt x="558" y="344"/>
                </a:lnTo>
                <a:lnTo>
                  <a:pt x="549" y="348"/>
                </a:lnTo>
                <a:lnTo>
                  <a:pt x="536" y="354"/>
                </a:lnTo>
              </a:path>
            </a:pathLst>
          </a:custGeom>
          <a:solidFill>
            <a:srgbClr val="00B050"/>
          </a:solidFill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Freeform 58"/>
          <p:cNvSpPr>
            <a:spLocks/>
          </p:cNvSpPr>
          <p:nvPr/>
        </p:nvSpPr>
        <p:spPr bwMode="auto">
          <a:xfrm>
            <a:off x="7530145" y="2924649"/>
            <a:ext cx="639233" cy="740833"/>
          </a:xfrm>
          <a:custGeom>
            <a:avLst/>
            <a:gdLst>
              <a:gd name="T0" fmla="*/ 0 w 373"/>
              <a:gd name="T1" fmla="*/ 2147483647 h 433"/>
              <a:gd name="T2" fmla="*/ 2147483647 w 373"/>
              <a:gd name="T3" fmla="*/ 2147483647 h 433"/>
              <a:gd name="T4" fmla="*/ 2147483647 w 373"/>
              <a:gd name="T5" fmla="*/ 2147483647 h 433"/>
              <a:gd name="T6" fmla="*/ 2147483647 w 373"/>
              <a:gd name="T7" fmla="*/ 2147483647 h 433"/>
              <a:gd name="T8" fmla="*/ 2147483647 w 373"/>
              <a:gd name="T9" fmla="*/ 2147483647 h 433"/>
              <a:gd name="T10" fmla="*/ 2147483647 w 373"/>
              <a:gd name="T11" fmla="*/ 2147483647 h 433"/>
              <a:gd name="T12" fmla="*/ 2147483647 w 373"/>
              <a:gd name="T13" fmla="*/ 2147483647 h 433"/>
              <a:gd name="T14" fmla="*/ 2147483647 w 373"/>
              <a:gd name="T15" fmla="*/ 2147483647 h 433"/>
              <a:gd name="T16" fmla="*/ 2147483647 w 373"/>
              <a:gd name="T17" fmla="*/ 2147483647 h 433"/>
              <a:gd name="T18" fmla="*/ 2147483647 w 373"/>
              <a:gd name="T19" fmla="*/ 2147483647 h 433"/>
              <a:gd name="T20" fmla="*/ 2147483647 w 373"/>
              <a:gd name="T21" fmla="*/ 2147483647 h 433"/>
              <a:gd name="T22" fmla="*/ 2147483647 w 373"/>
              <a:gd name="T23" fmla="*/ 2147483647 h 433"/>
              <a:gd name="T24" fmla="*/ 2147483647 w 373"/>
              <a:gd name="T25" fmla="*/ 2147483647 h 433"/>
              <a:gd name="T26" fmla="*/ 2147483647 w 373"/>
              <a:gd name="T27" fmla="*/ 2147483647 h 433"/>
              <a:gd name="T28" fmla="*/ 2147483647 w 373"/>
              <a:gd name="T29" fmla="*/ 2147483647 h 433"/>
              <a:gd name="T30" fmla="*/ 2147483647 w 373"/>
              <a:gd name="T31" fmla="*/ 2147483647 h 433"/>
              <a:gd name="T32" fmla="*/ 2147483647 w 373"/>
              <a:gd name="T33" fmla="*/ 2147483647 h 433"/>
              <a:gd name="T34" fmla="*/ 2147483647 w 373"/>
              <a:gd name="T35" fmla="*/ 2147483647 h 433"/>
              <a:gd name="T36" fmla="*/ 2147483647 w 373"/>
              <a:gd name="T37" fmla="*/ 2147483647 h 433"/>
              <a:gd name="T38" fmla="*/ 2147483647 w 373"/>
              <a:gd name="T39" fmla="*/ 2147483647 h 433"/>
              <a:gd name="T40" fmla="*/ 2147483647 w 373"/>
              <a:gd name="T41" fmla="*/ 2147483647 h 433"/>
              <a:gd name="T42" fmla="*/ 2147483647 w 373"/>
              <a:gd name="T43" fmla="*/ 2147483647 h 433"/>
              <a:gd name="T44" fmla="*/ 2147483647 w 373"/>
              <a:gd name="T45" fmla="*/ 2147483647 h 433"/>
              <a:gd name="T46" fmla="*/ 2147483647 w 373"/>
              <a:gd name="T47" fmla="*/ 2147483647 h 433"/>
              <a:gd name="T48" fmla="*/ 2147483647 w 373"/>
              <a:gd name="T49" fmla="*/ 2147483647 h 433"/>
              <a:gd name="T50" fmla="*/ 2147483647 w 373"/>
              <a:gd name="T51" fmla="*/ 2147483647 h 433"/>
              <a:gd name="T52" fmla="*/ 2147483647 w 373"/>
              <a:gd name="T53" fmla="*/ 2147483647 h 433"/>
              <a:gd name="T54" fmla="*/ 2147483647 w 373"/>
              <a:gd name="T55" fmla="*/ 2147483647 h 433"/>
              <a:gd name="T56" fmla="*/ 2147483647 w 373"/>
              <a:gd name="T57" fmla="*/ 2147483647 h 433"/>
              <a:gd name="T58" fmla="*/ 2147483647 w 373"/>
              <a:gd name="T59" fmla="*/ 2147483647 h 433"/>
              <a:gd name="T60" fmla="*/ 2147483647 w 373"/>
              <a:gd name="T61" fmla="*/ 2147483647 h 433"/>
              <a:gd name="T62" fmla="*/ 2147483647 w 373"/>
              <a:gd name="T63" fmla="*/ 2147483647 h 433"/>
              <a:gd name="T64" fmla="*/ 2147483647 w 373"/>
              <a:gd name="T65" fmla="*/ 2147483647 h 433"/>
              <a:gd name="T66" fmla="*/ 2147483647 w 373"/>
              <a:gd name="T67" fmla="*/ 2147483647 h 433"/>
              <a:gd name="T68" fmla="*/ 2147483647 w 373"/>
              <a:gd name="T69" fmla="*/ 2147483647 h 433"/>
              <a:gd name="T70" fmla="*/ 2147483647 w 373"/>
              <a:gd name="T71" fmla="*/ 2147483647 h 433"/>
              <a:gd name="T72" fmla="*/ 2147483647 w 373"/>
              <a:gd name="T73" fmla="*/ 2147483647 h 433"/>
              <a:gd name="T74" fmla="*/ 2147483647 w 373"/>
              <a:gd name="T75" fmla="*/ 2147483647 h 433"/>
              <a:gd name="T76" fmla="*/ 2147483647 w 373"/>
              <a:gd name="T77" fmla="*/ 2147483647 h 433"/>
              <a:gd name="T78" fmla="*/ 2147483647 w 373"/>
              <a:gd name="T79" fmla="*/ 2147483647 h 433"/>
              <a:gd name="T80" fmla="*/ 2147483647 w 373"/>
              <a:gd name="T81" fmla="*/ 2147483647 h 433"/>
              <a:gd name="T82" fmla="*/ 2147483647 w 373"/>
              <a:gd name="T83" fmla="*/ 2147483647 h 433"/>
              <a:gd name="T84" fmla="*/ 2147483647 w 373"/>
              <a:gd name="T85" fmla="*/ 2147483647 h 433"/>
              <a:gd name="T86" fmla="*/ 2147483647 w 373"/>
              <a:gd name="T87" fmla="*/ 0 h 433"/>
              <a:gd name="T88" fmla="*/ 2147483647 w 373"/>
              <a:gd name="T89" fmla="*/ 2147483647 h 433"/>
              <a:gd name="T90" fmla="*/ 2147483647 w 373"/>
              <a:gd name="T91" fmla="*/ 2147483647 h 433"/>
              <a:gd name="T92" fmla="*/ 2147483647 w 373"/>
              <a:gd name="T93" fmla="*/ 2147483647 h 433"/>
              <a:gd name="T94" fmla="*/ 2147483647 w 373"/>
              <a:gd name="T95" fmla="*/ 2147483647 h 433"/>
              <a:gd name="T96" fmla="*/ 2147483647 w 373"/>
              <a:gd name="T97" fmla="*/ 2147483647 h 433"/>
              <a:gd name="T98" fmla="*/ 2147483647 w 373"/>
              <a:gd name="T99" fmla="*/ 2147483647 h 433"/>
              <a:gd name="T100" fmla="*/ 2147483647 w 373"/>
              <a:gd name="T101" fmla="*/ 2147483647 h 433"/>
              <a:gd name="T102" fmla="*/ 2147483647 w 373"/>
              <a:gd name="T103" fmla="*/ 2147483647 h 433"/>
              <a:gd name="T104" fmla="*/ 2147483647 w 373"/>
              <a:gd name="T105" fmla="*/ 2147483647 h 433"/>
              <a:gd name="T106" fmla="*/ 2147483647 w 373"/>
              <a:gd name="T107" fmla="*/ 2147483647 h 433"/>
              <a:gd name="T108" fmla="*/ 2147483647 w 373"/>
              <a:gd name="T109" fmla="*/ 2147483647 h 433"/>
              <a:gd name="T110" fmla="*/ 2147483647 w 373"/>
              <a:gd name="T111" fmla="*/ 2147483647 h 433"/>
              <a:gd name="T112" fmla="*/ 2147483647 w 373"/>
              <a:gd name="T113" fmla="*/ 2147483647 h 433"/>
              <a:gd name="T114" fmla="*/ 2147483647 w 373"/>
              <a:gd name="T115" fmla="*/ 2147483647 h 433"/>
              <a:gd name="T116" fmla="*/ 2147483647 w 373"/>
              <a:gd name="T117" fmla="*/ 2147483647 h 433"/>
              <a:gd name="T118" fmla="*/ 2147483647 w 373"/>
              <a:gd name="T119" fmla="*/ 2147483647 h 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3"/>
              <a:gd name="T181" fmla="*/ 0 h 433"/>
              <a:gd name="T182" fmla="*/ 373 w 373"/>
              <a:gd name="T183" fmla="*/ 433 h 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3" h="433">
                <a:moveTo>
                  <a:pt x="113" y="73"/>
                </a:moveTo>
                <a:lnTo>
                  <a:pt x="0" y="82"/>
                </a:lnTo>
                <a:lnTo>
                  <a:pt x="33" y="383"/>
                </a:lnTo>
                <a:lnTo>
                  <a:pt x="38" y="383"/>
                </a:lnTo>
                <a:lnTo>
                  <a:pt x="44" y="382"/>
                </a:lnTo>
                <a:lnTo>
                  <a:pt x="50" y="380"/>
                </a:lnTo>
                <a:lnTo>
                  <a:pt x="56" y="378"/>
                </a:lnTo>
                <a:lnTo>
                  <a:pt x="64" y="380"/>
                </a:lnTo>
                <a:lnTo>
                  <a:pt x="70" y="385"/>
                </a:lnTo>
                <a:lnTo>
                  <a:pt x="78" y="392"/>
                </a:lnTo>
                <a:lnTo>
                  <a:pt x="85" y="406"/>
                </a:lnTo>
                <a:lnTo>
                  <a:pt x="91" y="406"/>
                </a:lnTo>
                <a:lnTo>
                  <a:pt x="99" y="407"/>
                </a:lnTo>
                <a:lnTo>
                  <a:pt x="107" y="412"/>
                </a:lnTo>
                <a:lnTo>
                  <a:pt x="116" y="415"/>
                </a:lnTo>
                <a:lnTo>
                  <a:pt x="122" y="414"/>
                </a:lnTo>
                <a:lnTo>
                  <a:pt x="126" y="415"/>
                </a:lnTo>
                <a:lnTo>
                  <a:pt x="131" y="417"/>
                </a:lnTo>
                <a:lnTo>
                  <a:pt x="134" y="418"/>
                </a:lnTo>
                <a:lnTo>
                  <a:pt x="137" y="420"/>
                </a:lnTo>
                <a:lnTo>
                  <a:pt x="143" y="420"/>
                </a:lnTo>
                <a:lnTo>
                  <a:pt x="151" y="420"/>
                </a:lnTo>
                <a:lnTo>
                  <a:pt x="163" y="417"/>
                </a:lnTo>
                <a:lnTo>
                  <a:pt x="171" y="424"/>
                </a:lnTo>
                <a:lnTo>
                  <a:pt x="174" y="424"/>
                </a:lnTo>
                <a:lnTo>
                  <a:pt x="175" y="421"/>
                </a:lnTo>
                <a:lnTo>
                  <a:pt x="180" y="418"/>
                </a:lnTo>
                <a:lnTo>
                  <a:pt x="187" y="418"/>
                </a:lnTo>
                <a:lnTo>
                  <a:pt x="190" y="414"/>
                </a:lnTo>
                <a:lnTo>
                  <a:pt x="195" y="411"/>
                </a:lnTo>
                <a:lnTo>
                  <a:pt x="204" y="411"/>
                </a:lnTo>
                <a:lnTo>
                  <a:pt x="209" y="414"/>
                </a:lnTo>
                <a:lnTo>
                  <a:pt x="210" y="420"/>
                </a:lnTo>
                <a:lnTo>
                  <a:pt x="215" y="426"/>
                </a:lnTo>
                <a:lnTo>
                  <a:pt x="227" y="430"/>
                </a:lnTo>
                <a:lnTo>
                  <a:pt x="238" y="433"/>
                </a:lnTo>
                <a:lnTo>
                  <a:pt x="247" y="433"/>
                </a:lnTo>
                <a:lnTo>
                  <a:pt x="254" y="429"/>
                </a:lnTo>
                <a:lnTo>
                  <a:pt x="258" y="415"/>
                </a:lnTo>
                <a:lnTo>
                  <a:pt x="268" y="411"/>
                </a:lnTo>
                <a:lnTo>
                  <a:pt x="265" y="380"/>
                </a:lnTo>
                <a:lnTo>
                  <a:pt x="273" y="359"/>
                </a:lnTo>
                <a:lnTo>
                  <a:pt x="282" y="354"/>
                </a:lnTo>
                <a:lnTo>
                  <a:pt x="285" y="368"/>
                </a:lnTo>
                <a:lnTo>
                  <a:pt x="282" y="372"/>
                </a:lnTo>
                <a:lnTo>
                  <a:pt x="283" y="374"/>
                </a:lnTo>
                <a:lnTo>
                  <a:pt x="286" y="372"/>
                </a:lnTo>
                <a:lnTo>
                  <a:pt x="290" y="371"/>
                </a:lnTo>
                <a:lnTo>
                  <a:pt x="294" y="369"/>
                </a:lnTo>
                <a:lnTo>
                  <a:pt x="299" y="368"/>
                </a:lnTo>
                <a:lnTo>
                  <a:pt x="300" y="363"/>
                </a:lnTo>
                <a:lnTo>
                  <a:pt x="294" y="357"/>
                </a:lnTo>
                <a:lnTo>
                  <a:pt x="293" y="351"/>
                </a:lnTo>
                <a:lnTo>
                  <a:pt x="294" y="342"/>
                </a:lnTo>
                <a:lnTo>
                  <a:pt x="300" y="330"/>
                </a:lnTo>
                <a:lnTo>
                  <a:pt x="311" y="317"/>
                </a:lnTo>
                <a:lnTo>
                  <a:pt x="319" y="313"/>
                </a:lnTo>
                <a:lnTo>
                  <a:pt x="325" y="313"/>
                </a:lnTo>
                <a:lnTo>
                  <a:pt x="329" y="311"/>
                </a:lnTo>
                <a:lnTo>
                  <a:pt x="334" y="305"/>
                </a:lnTo>
                <a:lnTo>
                  <a:pt x="346" y="292"/>
                </a:lnTo>
                <a:lnTo>
                  <a:pt x="358" y="276"/>
                </a:lnTo>
                <a:lnTo>
                  <a:pt x="364" y="256"/>
                </a:lnTo>
                <a:lnTo>
                  <a:pt x="361" y="227"/>
                </a:lnTo>
                <a:lnTo>
                  <a:pt x="363" y="215"/>
                </a:lnTo>
                <a:lnTo>
                  <a:pt x="367" y="206"/>
                </a:lnTo>
                <a:lnTo>
                  <a:pt x="369" y="194"/>
                </a:lnTo>
                <a:lnTo>
                  <a:pt x="364" y="166"/>
                </a:lnTo>
                <a:lnTo>
                  <a:pt x="361" y="159"/>
                </a:lnTo>
                <a:lnTo>
                  <a:pt x="367" y="156"/>
                </a:lnTo>
                <a:lnTo>
                  <a:pt x="373" y="154"/>
                </a:lnTo>
                <a:lnTo>
                  <a:pt x="373" y="150"/>
                </a:lnTo>
                <a:lnTo>
                  <a:pt x="351" y="0"/>
                </a:lnTo>
                <a:lnTo>
                  <a:pt x="344" y="6"/>
                </a:lnTo>
                <a:lnTo>
                  <a:pt x="335" y="9"/>
                </a:lnTo>
                <a:lnTo>
                  <a:pt x="325" y="12"/>
                </a:lnTo>
                <a:lnTo>
                  <a:pt x="317" y="17"/>
                </a:lnTo>
                <a:lnTo>
                  <a:pt x="312" y="23"/>
                </a:lnTo>
                <a:lnTo>
                  <a:pt x="306" y="26"/>
                </a:lnTo>
                <a:lnTo>
                  <a:pt x="302" y="29"/>
                </a:lnTo>
                <a:lnTo>
                  <a:pt x="297" y="32"/>
                </a:lnTo>
                <a:lnTo>
                  <a:pt x="291" y="35"/>
                </a:lnTo>
                <a:lnTo>
                  <a:pt x="282" y="43"/>
                </a:lnTo>
                <a:lnTo>
                  <a:pt x="271" y="54"/>
                </a:lnTo>
                <a:lnTo>
                  <a:pt x="258" y="70"/>
                </a:lnTo>
                <a:lnTo>
                  <a:pt x="250" y="75"/>
                </a:lnTo>
                <a:lnTo>
                  <a:pt x="241" y="76"/>
                </a:lnTo>
                <a:lnTo>
                  <a:pt x="230" y="78"/>
                </a:lnTo>
                <a:lnTo>
                  <a:pt x="219" y="78"/>
                </a:lnTo>
                <a:lnTo>
                  <a:pt x="207" y="79"/>
                </a:lnTo>
                <a:lnTo>
                  <a:pt x="193" y="82"/>
                </a:lnTo>
                <a:lnTo>
                  <a:pt x="180" y="89"/>
                </a:lnTo>
                <a:lnTo>
                  <a:pt x="164" y="98"/>
                </a:lnTo>
                <a:lnTo>
                  <a:pt x="161" y="98"/>
                </a:lnTo>
                <a:lnTo>
                  <a:pt x="158" y="95"/>
                </a:lnTo>
                <a:lnTo>
                  <a:pt x="155" y="89"/>
                </a:lnTo>
                <a:lnTo>
                  <a:pt x="151" y="84"/>
                </a:lnTo>
                <a:lnTo>
                  <a:pt x="145" y="78"/>
                </a:lnTo>
                <a:lnTo>
                  <a:pt x="137" y="75"/>
                </a:lnTo>
                <a:lnTo>
                  <a:pt x="126" y="72"/>
                </a:lnTo>
                <a:lnTo>
                  <a:pt x="113" y="73"/>
                </a:lnTo>
              </a:path>
            </a:pathLst>
          </a:custGeom>
          <a:solidFill>
            <a:srgbClr val="66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Freeform 60"/>
          <p:cNvSpPr>
            <a:spLocks/>
          </p:cNvSpPr>
          <p:nvPr/>
        </p:nvSpPr>
        <p:spPr bwMode="auto">
          <a:xfrm>
            <a:off x="8141974" y="2766065"/>
            <a:ext cx="855133" cy="594783"/>
          </a:xfrm>
          <a:custGeom>
            <a:avLst/>
            <a:gdLst>
              <a:gd name="T0" fmla="*/ 2147483647 w 500"/>
              <a:gd name="T1" fmla="*/ 2147483647 h 347"/>
              <a:gd name="T2" fmla="*/ 2147483647 w 500"/>
              <a:gd name="T3" fmla="*/ 2147483647 h 347"/>
              <a:gd name="T4" fmla="*/ 2147483647 w 500"/>
              <a:gd name="T5" fmla="*/ 2147483647 h 347"/>
              <a:gd name="T6" fmla="*/ 2147483647 w 500"/>
              <a:gd name="T7" fmla="*/ 2147483647 h 347"/>
              <a:gd name="T8" fmla="*/ 2147483647 w 500"/>
              <a:gd name="T9" fmla="*/ 2147483647 h 347"/>
              <a:gd name="T10" fmla="*/ 2147483647 w 500"/>
              <a:gd name="T11" fmla="*/ 2147483647 h 347"/>
              <a:gd name="T12" fmla="*/ 2147483647 w 500"/>
              <a:gd name="T13" fmla="*/ 2147483647 h 347"/>
              <a:gd name="T14" fmla="*/ 2147483647 w 500"/>
              <a:gd name="T15" fmla="*/ 2147483647 h 347"/>
              <a:gd name="T16" fmla="*/ 2147483647 w 500"/>
              <a:gd name="T17" fmla="*/ 0 h 347"/>
              <a:gd name="T18" fmla="*/ 2147483647 w 500"/>
              <a:gd name="T19" fmla="*/ 2147483647 h 347"/>
              <a:gd name="T20" fmla="*/ 2147483647 w 500"/>
              <a:gd name="T21" fmla="*/ 2147483647 h 347"/>
              <a:gd name="T22" fmla="*/ 2147483647 w 500"/>
              <a:gd name="T23" fmla="*/ 2147483647 h 347"/>
              <a:gd name="T24" fmla="*/ 2147483647 w 500"/>
              <a:gd name="T25" fmla="*/ 2147483647 h 347"/>
              <a:gd name="T26" fmla="*/ 2147483647 w 500"/>
              <a:gd name="T27" fmla="*/ 2147483647 h 347"/>
              <a:gd name="T28" fmla="*/ 2147483647 w 500"/>
              <a:gd name="T29" fmla="*/ 2147483647 h 347"/>
              <a:gd name="T30" fmla="*/ 2147483647 w 500"/>
              <a:gd name="T31" fmla="*/ 2147483647 h 347"/>
              <a:gd name="T32" fmla="*/ 2147483647 w 500"/>
              <a:gd name="T33" fmla="*/ 2147483647 h 347"/>
              <a:gd name="T34" fmla="*/ 2147483647 w 500"/>
              <a:gd name="T35" fmla="*/ 2147483647 h 347"/>
              <a:gd name="T36" fmla="*/ 2147483647 w 500"/>
              <a:gd name="T37" fmla="*/ 2147483647 h 347"/>
              <a:gd name="T38" fmla="*/ 2147483647 w 500"/>
              <a:gd name="T39" fmla="*/ 2147483647 h 347"/>
              <a:gd name="T40" fmla="*/ 2147483647 w 500"/>
              <a:gd name="T41" fmla="*/ 2147483647 h 347"/>
              <a:gd name="T42" fmla="*/ 2147483647 w 500"/>
              <a:gd name="T43" fmla="*/ 2147483647 h 347"/>
              <a:gd name="T44" fmla="*/ 2147483647 w 500"/>
              <a:gd name="T45" fmla="*/ 2147483647 h 347"/>
              <a:gd name="T46" fmla="*/ 2147483647 w 500"/>
              <a:gd name="T47" fmla="*/ 2147483647 h 347"/>
              <a:gd name="T48" fmla="*/ 2147483647 w 500"/>
              <a:gd name="T49" fmla="*/ 2147483647 h 347"/>
              <a:gd name="T50" fmla="*/ 2147483647 w 500"/>
              <a:gd name="T51" fmla="*/ 2147483647 h 347"/>
              <a:gd name="T52" fmla="*/ 2147483647 w 500"/>
              <a:gd name="T53" fmla="*/ 2147483647 h 347"/>
              <a:gd name="T54" fmla="*/ 2147483647 w 500"/>
              <a:gd name="T55" fmla="*/ 2147483647 h 347"/>
              <a:gd name="T56" fmla="*/ 2147483647 w 500"/>
              <a:gd name="T57" fmla="*/ 2147483647 h 347"/>
              <a:gd name="T58" fmla="*/ 2147483647 w 500"/>
              <a:gd name="T59" fmla="*/ 2147483647 h 347"/>
              <a:gd name="T60" fmla="*/ 2147483647 w 500"/>
              <a:gd name="T61" fmla="*/ 2147483647 h 347"/>
              <a:gd name="T62" fmla="*/ 2147483647 w 500"/>
              <a:gd name="T63" fmla="*/ 2147483647 h 347"/>
              <a:gd name="T64" fmla="*/ 2147483647 w 500"/>
              <a:gd name="T65" fmla="*/ 2147483647 h 347"/>
              <a:gd name="T66" fmla="*/ 2147483647 w 500"/>
              <a:gd name="T67" fmla="*/ 2147483647 h 347"/>
              <a:gd name="T68" fmla="*/ 2147483647 w 500"/>
              <a:gd name="T69" fmla="*/ 2147483647 h 347"/>
              <a:gd name="T70" fmla="*/ 2147483647 w 500"/>
              <a:gd name="T71" fmla="*/ 2147483647 h 347"/>
              <a:gd name="T72" fmla="*/ 2147483647 w 500"/>
              <a:gd name="T73" fmla="*/ 2147483647 h 347"/>
              <a:gd name="T74" fmla="*/ 2147483647 w 500"/>
              <a:gd name="T75" fmla="*/ 2147483647 h 347"/>
              <a:gd name="T76" fmla="*/ 2147483647 w 500"/>
              <a:gd name="T77" fmla="*/ 2147483647 h 347"/>
              <a:gd name="T78" fmla="*/ 2147483647 w 500"/>
              <a:gd name="T79" fmla="*/ 2147483647 h 347"/>
              <a:gd name="T80" fmla="*/ 2147483647 w 500"/>
              <a:gd name="T81" fmla="*/ 2147483647 h 347"/>
              <a:gd name="T82" fmla="*/ 2147483647 w 500"/>
              <a:gd name="T83" fmla="*/ 2147483647 h 347"/>
              <a:gd name="T84" fmla="*/ 2147483647 w 500"/>
              <a:gd name="T85" fmla="*/ 2147483647 h 347"/>
              <a:gd name="T86" fmla="*/ 2147483647 w 500"/>
              <a:gd name="T87" fmla="*/ 2147483647 h 347"/>
              <a:gd name="T88" fmla="*/ 2147483647 w 500"/>
              <a:gd name="T89" fmla="*/ 2147483647 h 347"/>
              <a:gd name="T90" fmla="*/ 2147483647 w 500"/>
              <a:gd name="T91" fmla="*/ 2147483647 h 347"/>
              <a:gd name="T92" fmla="*/ 2147483647 w 500"/>
              <a:gd name="T93" fmla="*/ 2147483647 h 347"/>
              <a:gd name="T94" fmla="*/ 2147483647 w 500"/>
              <a:gd name="T95" fmla="*/ 2147483647 h 347"/>
              <a:gd name="T96" fmla="*/ 2147483647 w 500"/>
              <a:gd name="T97" fmla="*/ 2147483647 h 347"/>
              <a:gd name="T98" fmla="*/ 2147483647 w 500"/>
              <a:gd name="T99" fmla="*/ 2147483647 h 347"/>
              <a:gd name="T100" fmla="*/ 2147483647 w 500"/>
              <a:gd name="T101" fmla="*/ 2147483647 h 347"/>
              <a:gd name="T102" fmla="*/ 2147483647 w 500"/>
              <a:gd name="T103" fmla="*/ 2147483647 h 347"/>
              <a:gd name="T104" fmla="*/ 2147483647 w 500"/>
              <a:gd name="T105" fmla="*/ 2147483647 h 347"/>
              <a:gd name="T106" fmla="*/ 2147483647 w 500"/>
              <a:gd name="T107" fmla="*/ 2147483647 h 347"/>
              <a:gd name="T108" fmla="*/ 2147483647 w 500"/>
              <a:gd name="T109" fmla="*/ 2147483647 h 347"/>
              <a:gd name="T110" fmla="*/ 2147483647 w 500"/>
              <a:gd name="T111" fmla="*/ 2147483647 h 347"/>
              <a:gd name="T112" fmla="*/ 2147483647 w 500"/>
              <a:gd name="T113" fmla="*/ 2147483647 h 347"/>
              <a:gd name="T114" fmla="*/ 2147483647 w 500"/>
              <a:gd name="T115" fmla="*/ 2147483647 h 3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0"/>
              <a:gd name="T175" fmla="*/ 0 h 347"/>
              <a:gd name="T176" fmla="*/ 500 w 500"/>
              <a:gd name="T177" fmla="*/ 347 h 3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0" h="347">
                <a:moveTo>
                  <a:pt x="468" y="85"/>
                </a:moveTo>
                <a:lnTo>
                  <a:pt x="468" y="85"/>
                </a:lnTo>
                <a:lnTo>
                  <a:pt x="466" y="73"/>
                </a:lnTo>
                <a:lnTo>
                  <a:pt x="468" y="68"/>
                </a:lnTo>
                <a:lnTo>
                  <a:pt x="469" y="65"/>
                </a:lnTo>
                <a:lnTo>
                  <a:pt x="468" y="58"/>
                </a:lnTo>
                <a:lnTo>
                  <a:pt x="466" y="51"/>
                </a:lnTo>
                <a:lnTo>
                  <a:pt x="443" y="42"/>
                </a:lnTo>
                <a:lnTo>
                  <a:pt x="443" y="30"/>
                </a:lnTo>
                <a:lnTo>
                  <a:pt x="442" y="22"/>
                </a:lnTo>
                <a:lnTo>
                  <a:pt x="436" y="19"/>
                </a:lnTo>
                <a:lnTo>
                  <a:pt x="427" y="15"/>
                </a:lnTo>
                <a:lnTo>
                  <a:pt x="421" y="13"/>
                </a:lnTo>
                <a:lnTo>
                  <a:pt x="417" y="7"/>
                </a:lnTo>
                <a:lnTo>
                  <a:pt x="411" y="1"/>
                </a:lnTo>
                <a:lnTo>
                  <a:pt x="402" y="0"/>
                </a:lnTo>
                <a:lnTo>
                  <a:pt x="393" y="3"/>
                </a:lnTo>
                <a:lnTo>
                  <a:pt x="381" y="6"/>
                </a:lnTo>
                <a:lnTo>
                  <a:pt x="364" y="10"/>
                </a:lnTo>
                <a:lnTo>
                  <a:pt x="344" y="15"/>
                </a:lnTo>
                <a:lnTo>
                  <a:pt x="321" y="21"/>
                </a:lnTo>
                <a:lnTo>
                  <a:pt x="297" y="27"/>
                </a:lnTo>
                <a:lnTo>
                  <a:pt x="273" y="33"/>
                </a:lnTo>
                <a:lnTo>
                  <a:pt x="245" y="39"/>
                </a:lnTo>
                <a:lnTo>
                  <a:pt x="218" y="45"/>
                </a:lnTo>
                <a:lnTo>
                  <a:pt x="190" y="51"/>
                </a:lnTo>
                <a:lnTo>
                  <a:pt x="163" y="56"/>
                </a:lnTo>
                <a:lnTo>
                  <a:pt x="137" y="62"/>
                </a:lnTo>
                <a:lnTo>
                  <a:pt x="112" y="67"/>
                </a:lnTo>
                <a:lnTo>
                  <a:pt x="91" y="70"/>
                </a:lnTo>
                <a:lnTo>
                  <a:pt x="71" y="73"/>
                </a:lnTo>
                <a:lnTo>
                  <a:pt x="54" y="74"/>
                </a:lnTo>
                <a:lnTo>
                  <a:pt x="54" y="44"/>
                </a:lnTo>
                <a:lnTo>
                  <a:pt x="51" y="45"/>
                </a:lnTo>
                <a:lnTo>
                  <a:pt x="42" y="51"/>
                </a:lnTo>
                <a:lnTo>
                  <a:pt x="35" y="58"/>
                </a:lnTo>
                <a:lnTo>
                  <a:pt x="30" y="62"/>
                </a:lnTo>
                <a:lnTo>
                  <a:pt x="30" y="67"/>
                </a:lnTo>
                <a:lnTo>
                  <a:pt x="29" y="71"/>
                </a:lnTo>
                <a:lnTo>
                  <a:pt x="24" y="74"/>
                </a:lnTo>
                <a:lnTo>
                  <a:pt x="16" y="76"/>
                </a:lnTo>
                <a:lnTo>
                  <a:pt x="9" y="77"/>
                </a:lnTo>
                <a:lnTo>
                  <a:pt x="6" y="80"/>
                </a:lnTo>
                <a:lnTo>
                  <a:pt x="3" y="85"/>
                </a:lnTo>
                <a:lnTo>
                  <a:pt x="0" y="91"/>
                </a:lnTo>
                <a:lnTo>
                  <a:pt x="39" y="347"/>
                </a:lnTo>
                <a:lnTo>
                  <a:pt x="53" y="346"/>
                </a:lnTo>
                <a:lnTo>
                  <a:pt x="71" y="343"/>
                </a:lnTo>
                <a:lnTo>
                  <a:pt x="94" y="338"/>
                </a:lnTo>
                <a:lnTo>
                  <a:pt x="123" y="334"/>
                </a:lnTo>
                <a:lnTo>
                  <a:pt x="154" y="328"/>
                </a:lnTo>
                <a:lnTo>
                  <a:pt x="187" y="320"/>
                </a:lnTo>
                <a:lnTo>
                  <a:pt x="221" y="314"/>
                </a:lnTo>
                <a:lnTo>
                  <a:pt x="256" y="306"/>
                </a:lnTo>
                <a:lnTo>
                  <a:pt x="289" y="299"/>
                </a:lnTo>
                <a:lnTo>
                  <a:pt x="321" y="292"/>
                </a:lnTo>
                <a:lnTo>
                  <a:pt x="352" y="285"/>
                </a:lnTo>
                <a:lnTo>
                  <a:pt x="378" y="280"/>
                </a:lnTo>
                <a:lnTo>
                  <a:pt x="401" y="276"/>
                </a:lnTo>
                <a:lnTo>
                  <a:pt x="417" y="271"/>
                </a:lnTo>
                <a:lnTo>
                  <a:pt x="428" y="270"/>
                </a:lnTo>
                <a:lnTo>
                  <a:pt x="433" y="268"/>
                </a:lnTo>
                <a:lnTo>
                  <a:pt x="434" y="259"/>
                </a:lnTo>
                <a:lnTo>
                  <a:pt x="437" y="251"/>
                </a:lnTo>
                <a:lnTo>
                  <a:pt x="443" y="247"/>
                </a:lnTo>
                <a:lnTo>
                  <a:pt x="454" y="247"/>
                </a:lnTo>
                <a:lnTo>
                  <a:pt x="471" y="238"/>
                </a:lnTo>
                <a:lnTo>
                  <a:pt x="477" y="227"/>
                </a:lnTo>
                <a:lnTo>
                  <a:pt x="480" y="218"/>
                </a:lnTo>
                <a:lnTo>
                  <a:pt x="491" y="209"/>
                </a:lnTo>
                <a:lnTo>
                  <a:pt x="495" y="206"/>
                </a:lnTo>
                <a:lnTo>
                  <a:pt x="500" y="199"/>
                </a:lnTo>
                <a:lnTo>
                  <a:pt x="498" y="192"/>
                </a:lnTo>
                <a:lnTo>
                  <a:pt x="494" y="184"/>
                </a:lnTo>
                <a:lnTo>
                  <a:pt x="451" y="143"/>
                </a:lnTo>
                <a:lnTo>
                  <a:pt x="451" y="140"/>
                </a:lnTo>
                <a:lnTo>
                  <a:pt x="454" y="137"/>
                </a:lnTo>
                <a:lnTo>
                  <a:pt x="459" y="135"/>
                </a:lnTo>
                <a:lnTo>
                  <a:pt x="460" y="131"/>
                </a:lnTo>
                <a:lnTo>
                  <a:pt x="457" y="123"/>
                </a:lnTo>
                <a:lnTo>
                  <a:pt x="454" y="116"/>
                </a:lnTo>
                <a:lnTo>
                  <a:pt x="451" y="109"/>
                </a:lnTo>
                <a:lnTo>
                  <a:pt x="456" y="103"/>
                </a:lnTo>
                <a:lnTo>
                  <a:pt x="457" y="96"/>
                </a:lnTo>
                <a:lnTo>
                  <a:pt x="462" y="94"/>
                </a:lnTo>
                <a:lnTo>
                  <a:pt x="465" y="93"/>
                </a:lnTo>
                <a:lnTo>
                  <a:pt x="468" y="85"/>
                </a:lnTo>
                <a:lnTo>
                  <a:pt x="466" y="73"/>
                </a:lnTo>
                <a:lnTo>
                  <a:pt x="468" y="68"/>
                </a:lnTo>
                <a:lnTo>
                  <a:pt x="469" y="65"/>
                </a:lnTo>
                <a:lnTo>
                  <a:pt x="468" y="58"/>
                </a:lnTo>
                <a:lnTo>
                  <a:pt x="466" y="51"/>
                </a:lnTo>
                <a:lnTo>
                  <a:pt x="443" y="42"/>
                </a:lnTo>
                <a:lnTo>
                  <a:pt x="443" y="30"/>
                </a:lnTo>
                <a:lnTo>
                  <a:pt x="442" y="22"/>
                </a:lnTo>
                <a:lnTo>
                  <a:pt x="436" y="19"/>
                </a:lnTo>
                <a:lnTo>
                  <a:pt x="427" y="15"/>
                </a:lnTo>
                <a:lnTo>
                  <a:pt x="421" y="13"/>
                </a:lnTo>
                <a:lnTo>
                  <a:pt x="417" y="7"/>
                </a:lnTo>
                <a:lnTo>
                  <a:pt x="411" y="1"/>
                </a:lnTo>
                <a:lnTo>
                  <a:pt x="402" y="0"/>
                </a:lnTo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"/>
            </a:endParaRPr>
          </a:p>
        </p:txBody>
      </p:sp>
      <p:sp>
        <p:nvSpPr>
          <p:cNvPr id="71" name="Freeform 62"/>
          <p:cNvSpPr>
            <a:spLocks/>
          </p:cNvSpPr>
          <p:nvPr/>
        </p:nvSpPr>
        <p:spPr bwMode="auto">
          <a:xfrm>
            <a:off x="8869750" y="3200259"/>
            <a:ext cx="158749" cy="268816"/>
          </a:xfrm>
          <a:custGeom>
            <a:avLst/>
            <a:gdLst>
              <a:gd name="T0" fmla="*/ 0 w 93"/>
              <a:gd name="T1" fmla="*/ 2147483647 h 157"/>
              <a:gd name="T2" fmla="*/ 0 w 93"/>
              <a:gd name="T3" fmla="*/ 2147483647 h 157"/>
              <a:gd name="T4" fmla="*/ 2147483647 w 93"/>
              <a:gd name="T5" fmla="*/ 2147483647 h 157"/>
              <a:gd name="T6" fmla="*/ 2147483647 w 93"/>
              <a:gd name="T7" fmla="*/ 2147483647 h 157"/>
              <a:gd name="T8" fmla="*/ 2147483647 w 93"/>
              <a:gd name="T9" fmla="*/ 0 h 157"/>
              <a:gd name="T10" fmla="*/ 2147483647 w 93"/>
              <a:gd name="T11" fmla="*/ 0 h 157"/>
              <a:gd name="T12" fmla="*/ 2147483647 w 93"/>
              <a:gd name="T13" fmla="*/ 0 h 157"/>
              <a:gd name="T14" fmla="*/ 2147483647 w 93"/>
              <a:gd name="T15" fmla="*/ 2147483647 h 157"/>
              <a:gd name="T16" fmla="*/ 2147483647 w 93"/>
              <a:gd name="T17" fmla="*/ 2147483647 h 157"/>
              <a:gd name="T18" fmla="*/ 2147483647 w 93"/>
              <a:gd name="T19" fmla="*/ 2147483647 h 157"/>
              <a:gd name="T20" fmla="*/ 2147483647 w 93"/>
              <a:gd name="T21" fmla="*/ 2147483647 h 157"/>
              <a:gd name="T22" fmla="*/ 2147483647 w 93"/>
              <a:gd name="T23" fmla="*/ 2147483647 h 157"/>
              <a:gd name="T24" fmla="*/ 2147483647 w 93"/>
              <a:gd name="T25" fmla="*/ 2147483647 h 157"/>
              <a:gd name="T26" fmla="*/ 2147483647 w 93"/>
              <a:gd name="T27" fmla="*/ 2147483647 h 157"/>
              <a:gd name="T28" fmla="*/ 2147483647 w 93"/>
              <a:gd name="T29" fmla="*/ 2147483647 h 157"/>
              <a:gd name="T30" fmla="*/ 2147483647 w 93"/>
              <a:gd name="T31" fmla="*/ 2147483647 h 157"/>
              <a:gd name="T32" fmla="*/ 2147483647 w 93"/>
              <a:gd name="T33" fmla="*/ 2147483647 h 157"/>
              <a:gd name="T34" fmla="*/ 2147483647 w 93"/>
              <a:gd name="T35" fmla="*/ 2147483647 h 157"/>
              <a:gd name="T36" fmla="*/ 2147483647 w 93"/>
              <a:gd name="T37" fmla="*/ 2147483647 h 157"/>
              <a:gd name="T38" fmla="*/ 2147483647 w 93"/>
              <a:gd name="T39" fmla="*/ 2147483647 h 157"/>
              <a:gd name="T40" fmla="*/ 2147483647 w 93"/>
              <a:gd name="T41" fmla="*/ 2147483647 h 157"/>
              <a:gd name="T42" fmla="*/ 2147483647 w 93"/>
              <a:gd name="T43" fmla="*/ 2147483647 h 157"/>
              <a:gd name="T44" fmla="*/ 2147483647 w 93"/>
              <a:gd name="T45" fmla="*/ 2147483647 h 157"/>
              <a:gd name="T46" fmla="*/ 2147483647 w 93"/>
              <a:gd name="T47" fmla="*/ 2147483647 h 157"/>
              <a:gd name="T48" fmla="*/ 2147483647 w 93"/>
              <a:gd name="T49" fmla="*/ 2147483647 h 157"/>
              <a:gd name="T50" fmla="*/ 2147483647 w 93"/>
              <a:gd name="T51" fmla="*/ 2147483647 h 157"/>
              <a:gd name="T52" fmla="*/ 2147483647 w 93"/>
              <a:gd name="T53" fmla="*/ 2147483647 h 157"/>
              <a:gd name="T54" fmla="*/ 2147483647 w 93"/>
              <a:gd name="T55" fmla="*/ 2147483647 h 157"/>
              <a:gd name="T56" fmla="*/ 2147483647 w 93"/>
              <a:gd name="T57" fmla="*/ 2147483647 h 157"/>
              <a:gd name="T58" fmla="*/ 2147483647 w 93"/>
              <a:gd name="T59" fmla="*/ 2147483647 h 157"/>
              <a:gd name="T60" fmla="*/ 2147483647 w 93"/>
              <a:gd name="T61" fmla="*/ 2147483647 h 157"/>
              <a:gd name="T62" fmla="*/ 2147483647 w 93"/>
              <a:gd name="T63" fmla="*/ 2147483647 h 157"/>
              <a:gd name="T64" fmla="*/ 0 w 93"/>
              <a:gd name="T65" fmla="*/ 2147483647 h 1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3"/>
              <a:gd name="T100" fmla="*/ 0 h 157"/>
              <a:gd name="T101" fmla="*/ 93 w 93"/>
              <a:gd name="T102" fmla="*/ 157 h 1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3" h="157">
                <a:moveTo>
                  <a:pt x="0" y="21"/>
                </a:moveTo>
                <a:lnTo>
                  <a:pt x="0" y="21"/>
                </a:lnTo>
                <a:lnTo>
                  <a:pt x="1" y="12"/>
                </a:lnTo>
                <a:lnTo>
                  <a:pt x="4" y="4"/>
                </a:lnTo>
                <a:lnTo>
                  <a:pt x="10" y="0"/>
                </a:lnTo>
                <a:lnTo>
                  <a:pt x="21" y="0"/>
                </a:lnTo>
                <a:lnTo>
                  <a:pt x="20" y="6"/>
                </a:lnTo>
                <a:lnTo>
                  <a:pt x="20" y="9"/>
                </a:lnTo>
                <a:lnTo>
                  <a:pt x="20" y="12"/>
                </a:lnTo>
                <a:lnTo>
                  <a:pt x="13" y="15"/>
                </a:lnTo>
                <a:lnTo>
                  <a:pt x="13" y="20"/>
                </a:lnTo>
                <a:lnTo>
                  <a:pt x="15" y="24"/>
                </a:lnTo>
                <a:lnTo>
                  <a:pt x="18" y="30"/>
                </a:lnTo>
                <a:lnTo>
                  <a:pt x="20" y="35"/>
                </a:lnTo>
                <a:lnTo>
                  <a:pt x="21" y="39"/>
                </a:lnTo>
                <a:lnTo>
                  <a:pt x="24" y="45"/>
                </a:lnTo>
                <a:lnTo>
                  <a:pt x="30" y="53"/>
                </a:lnTo>
                <a:lnTo>
                  <a:pt x="41" y="62"/>
                </a:lnTo>
                <a:lnTo>
                  <a:pt x="50" y="70"/>
                </a:lnTo>
                <a:lnTo>
                  <a:pt x="55" y="84"/>
                </a:lnTo>
                <a:lnTo>
                  <a:pt x="62" y="99"/>
                </a:lnTo>
                <a:lnTo>
                  <a:pt x="76" y="111"/>
                </a:lnTo>
                <a:lnTo>
                  <a:pt x="84" y="122"/>
                </a:lnTo>
                <a:lnTo>
                  <a:pt x="90" y="131"/>
                </a:lnTo>
                <a:lnTo>
                  <a:pt x="93" y="140"/>
                </a:lnTo>
                <a:lnTo>
                  <a:pt x="90" y="151"/>
                </a:lnTo>
                <a:lnTo>
                  <a:pt x="35" y="157"/>
                </a:lnTo>
                <a:lnTo>
                  <a:pt x="0" y="21"/>
                </a:lnTo>
              </a:path>
            </a:pathLst>
          </a:cu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Freeform 67"/>
          <p:cNvSpPr>
            <a:spLocks/>
          </p:cNvSpPr>
          <p:nvPr/>
        </p:nvSpPr>
        <p:spPr bwMode="auto">
          <a:xfrm>
            <a:off x="9098282" y="2619466"/>
            <a:ext cx="258233" cy="268817"/>
          </a:xfrm>
          <a:custGeom>
            <a:avLst/>
            <a:gdLst>
              <a:gd name="T0" fmla="*/ 2147483647 w 151"/>
              <a:gd name="T1" fmla="*/ 2147483647 h 157"/>
              <a:gd name="T2" fmla="*/ 2147483647 w 151"/>
              <a:gd name="T3" fmla="*/ 2147483647 h 157"/>
              <a:gd name="T4" fmla="*/ 2147483647 w 151"/>
              <a:gd name="T5" fmla="*/ 2147483647 h 157"/>
              <a:gd name="T6" fmla="*/ 0 w 151"/>
              <a:gd name="T7" fmla="*/ 2147483647 h 157"/>
              <a:gd name="T8" fmla="*/ 2147483647 w 151"/>
              <a:gd name="T9" fmla="*/ 0 h 157"/>
              <a:gd name="T10" fmla="*/ 2147483647 w 151"/>
              <a:gd name="T11" fmla="*/ 2147483647 h 157"/>
              <a:gd name="T12" fmla="*/ 2147483647 w 151"/>
              <a:gd name="T13" fmla="*/ 2147483647 h 157"/>
              <a:gd name="T14" fmla="*/ 2147483647 w 151"/>
              <a:gd name="T15" fmla="*/ 2147483647 h 157"/>
              <a:gd name="T16" fmla="*/ 2147483647 w 151"/>
              <a:gd name="T17" fmla="*/ 2147483647 h 157"/>
              <a:gd name="T18" fmla="*/ 2147483647 w 151"/>
              <a:gd name="T19" fmla="*/ 2147483647 h 157"/>
              <a:gd name="T20" fmla="*/ 2147483647 w 151"/>
              <a:gd name="T21" fmla="*/ 2147483647 h 157"/>
              <a:gd name="T22" fmla="*/ 2147483647 w 151"/>
              <a:gd name="T23" fmla="*/ 2147483647 h 157"/>
              <a:gd name="T24" fmla="*/ 2147483647 w 151"/>
              <a:gd name="T25" fmla="*/ 2147483647 h 157"/>
              <a:gd name="T26" fmla="*/ 2147483647 w 151"/>
              <a:gd name="T27" fmla="*/ 2147483647 h 157"/>
              <a:gd name="T28" fmla="*/ 2147483647 w 151"/>
              <a:gd name="T29" fmla="*/ 2147483647 h 157"/>
              <a:gd name="T30" fmla="*/ 2147483647 w 151"/>
              <a:gd name="T31" fmla="*/ 2147483647 h 157"/>
              <a:gd name="T32" fmla="*/ 2147483647 w 151"/>
              <a:gd name="T33" fmla="*/ 2147483647 h 157"/>
              <a:gd name="T34" fmla="*/ 2147483647 w 151"/>
              <a:gd name="T35" fmla="*/ 2147483647 h 157"/>
              <a:gd name="T36" fmla="*/ 2147483647 w 151"/>
              <a:gd name="T37" fmla="*/ 2147483647 h 157"/>
              <a:gd name="T38" fmla="*/ 2147483647 w 151"/>
              <a:gd name="T39" fmla="*/ 2147483647 h 157"/>
              <a:gd name="T40" fmla="*/ 2147483647 w 151"/>
              <a:gd name="T41" fmla="*/ 2147483647 h 157"/>
              <a:gd name="T42" fmla="*/ 2147483647 w 151"/>
              <a:gd name="T43" fmla="*/ 2147483647 h 157"/>
              <a:gd name="T44" fmla="*/ 2147483647 w 151"/>
              <a:gd name="T45" fmla="*/ 2147483647 h 1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1"/>
              <a:gd name="T70" fmla="*/ 0 h 157"/>
              <a:gd name="T71" fmla="*/ 151 w 151"/>
              <a:gd name="T72" fmla="*/ 157 h 1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51" h="157">
                <a:moveTo>
                  <a:pt x="12" y="157"/>
                </a:moveTo>
                <a:lnTo>
                  <a:pt x="6" y="149"/>
                </a:lnTo>
                <a:lnTo>
                  <a:pt x="20" y="135"/>
                </a:lnTo>
                <a:lnTo>
                  <a:pt x="0" y="39"/>
                </a:lnTo>
                <a:lnTo>
                  <a:pt x="136" y="0"/>
                </a:lnTo>
                <a:lnTo>
                  <a:pt x="151" y="79"/>
                </a:lnTo>
                <a:lnTo>
                  <a:pt x="146" y="79"/>
                </a:lnTo>
                <a:lnTo>
                  <a:pt x="140" y="81"/>
                </a:lnTo>
                <a:lnTo>
                  <a:pt x="134" y="84"/>
                </a:lnTo>
                <a:lnTo>
                  <a:pt x="126" y="90"/>
                </a:lnTo>
                <a:lnTo>
                  <a:pt x="117" y="96"/>
                </a:lnTo>
                <a:lnTo>
                  <a:pt x="107" y="99"/>
                </a:lnTo>
                <a:lnTo>
                  <a:pt x="94" y="102"/>
                </a:lnTo>
                <a:lnTo>
                  <a:pt x="88" y="103"/>
                </a:lnTo>
                <a:lnTo>
                  <a:pt x="82" y="105"/>
                </a:lnTo>
                <a:lnTo>
                  <a:pt x="76" y="106"/>
                </a:lnTo>
                <a:lnTo>
                  <a:pt x="69" y="110"/>
                </a:lnTo>
                <a:lnTo>
                  <a:pt x="61" y="113"/>
                </a:lnTo>
                <a:lnTo>
                  <a:pt x="55" y="117"/>
                </a:lnTo>
                <a:lnTo>
                  <a:pt x="44" y="126"/>
                </a:lnTo>
                <a:lnTo>
                  <a:pt x="33" y="135"/>
                </a:lnTo>
                <a:lnTo>
                  <a:pt x="24" y="143"/>
                </a:lnTo>
                <a:lnTo>
                  <a:pt x="12" y="15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Freeform 70"/>
          <p:cNvSpPr>
            <a:spLocks/>
          </p:cNvSpPr>
          <p:nvPr/>
        </p:nvSpPr>
        <p:spPr bwMode="auto">
          <a:xfrm>
            <a:off x="9307097" y="2614600"/>
            <a:ext cx="71967" cy="150283"/>
          </a:xfrm>
          <a:custGeom>
            <a:avLst/>
            <a:gdLst>
              <a:gd name="T0" fmla="*/ 2147483647 w 42"/>
              <a:gd name="T1" fmla="*/ 2147483647 h 88"/>
              <a:gd name="T2" fmla="*/ 0 w 42"/>
              <a:gd name="T3" fmla="*/ 2147483647 h 88"/>
              <a:gd name="T4" fmla="*/ 2147483647 w 42"/>
              <a:gd name="T5" fmla="*/ 0 h 88"/>
              <a:gd name="T6" fmla="*/ 2147483647 w 42"/>
              <a:gd name="T7" fmla="*/ 0 h 88"/>
              <a:gd name="T8" fmla="*/ 2147483647 w 42"/>
              <a:gd name="T9" fmla="*/ 2147483647 h 88"/>
              <a:gd name="T10" fmla="*/ 2147483647 w 42"/>
              <a:gd name="T11" fmla="*/ 2147483647 h 88"/>
              <a:gd name="T12" fmla="*/ 2147483647 w 42"/>
              <a:gd name="T13" fmla="*/ 2147483647 h 88"/>
              <a:gd name="T14" fmla="*/ 2147483647 w 42"/>
              <a:gd name="T15" fmla="*/ 2147483647 h 88"/>
              <a:gd name="T16" fmla="*/ 2147483647 w 42"/>
              <a:gd name="T17" fmla="*/ 2147483647 h 88"/>
              <a:gd name="T18" fmla="*/ 2147483647 w 42"/>
              <a:gd name="T19" fmla="*/ 2147483647 h 88"/>
              <a:gd name="T20" fmla="*/ 2147483647 w 42"/>
              <a:gd name="T21" fmla="*/ 2147483647 h 88"/>
              <a:gd name="T22" fmla="*/ 2147483647 w 42"/>
              <a:gd name="T23" fmla="*/ 2147483647 h 88"/>
              <a:gd name="T24" fmla="*/ 2147483647 w 42"/>
              <a:gd name="T25" fmla="*/ 2147483647 h 88"/>
              <a:gd name="T26" fmla="*/ 2147483647 w 42"/>
              <a:gd name="T27" fmla="*/ 2147483647 h 88"/>
              <a:gd name="T28" fmla="*/ 2147483647 w 42"/>
              <a:gd name="T29" fmla="*/ 2147483647 h 88"/>
              <a:gd name="T30" fmla="*/ 2147483647 w 42"/>
              <a:gd name="T31" fmla="*/ 2147483647 h 88"/>
              <a:gd name="T32" fmla="*/ 2147483647 w 42"/>
              <a:gd name="T33" fmla="*/ 2147483647 h 88"/>
              <a:gd name="T34" fmla="*/ 2147483647 w 42"/>
              <a:gd name="T35" fmla="*/ 2147483647 h 88"/>
              <a:gd name="T36" fmla="*/ 2147483647 w 42"/>
              <a:gd name="T37" fmla="*/ 2147483647 h 88"/>
              <a:gd name="T38" fmla="*/ 2147483647 w 42"/>
              <a:gd name="T39" fmla="*/ 2147483647 h 88"/>
              <a:gd name="T40" fmla="*/ 2147483647 w 42"/>
              <a:gd name="T41" fmla="*/ 2147483647 h 88"/>
              <a:gd name="T42" fmla="*/ 2147483647 w 42"/>
              <a:gd name="T43" fmla="*/ 2147483647 h 88"/>
              <a:gd name="T44" fmla="*/ 2147483647 w 42"/>
              <a:gd name="T45" fmla="*/ 2147483647 h 88"/>
              <a:gd name="T46" fmla="*/ 2147483647 w 42"/>
              <a:gd name="T47" fmla="*/ 2147483647 h 88"/>
              <a:gd name="T48" fmla="*/ 2147483647 w 42"/>
              <a:gd name="T49" fmla="*/ 2147483647 h 88"/>
              <a:gd name="T50" fmla="*/ 2147483647 w 42"/>
              <a:gd name="T51" fmla="*/ 2147483647 h 88"/>
              <a:gd name="T52" fmla="*/ 2147483647 w 42"/>
              <a:gd name="T53" fmla="*/ 2147483647 h 88"/>
              <a:gd name="T54" fmla="*/ 2147483647 w 42"/>
              <a:gd name="T55" fmla="*/ 2147483647 h 88"/>
              <a:gd name="T56" fmla="*/ 2147483647 w 42"/>
              <a:gd name="T57" fmla="*/ 2147483647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88"/>
              <a:gd name="T89" fmla="*/ 42 w 42"/>
              <a:gd name="T90" fmla="*/ 88 h 8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88">
                <a:moveTo>
                  <a:pt x="15" y="88"/>
                </a:moveTo>
                <a:lnTo>
                  <a:pt x="0" y="9"/>
                </a:lnTo>
                <a:lnTo>
                  <a:pt x="33" y="0"/>
                </a:lnTo>
                <a:lnTo>
                  <a:pt x="35" y="3"/>
                </a:lnTo>
                <a:lnTo>
                  <a:pt x="36" y="9"/>
                </a:lnTo>
                <a:lnTo>
                  <a:pt x="39" y="15"/>
                </a:lnTo>
                <a:lnTo>
                  <a:pt x="42" y="18"/>
                </a:lnTo>
                <a:lnTo>
                  <a:pt x="42" y="24"/>
                </a:lnTo>
                <a:lnTo>
                  <a:pt x="42" y="29"/>
                </a:lnTo>
                <a:lnTo>
                  <a:pt x="41" y="32"/>
                </a:lnTo>
                <a:lnTo>
                  <a:pt x="41" y="33"/>
                </a:lnTo>
                <a:lnTo>
                  <a:pt x="39" y="33"/>
                </a:lnTo>
                <a:lnTo>
                  <a:pt x="38" y="33"/>
                </a:lnTo>
                <a:lnTo>
                  <a:pt x="38" y="36"/>
                </a:lnTo>
                <a:lnTo>
                  <a:pt x="39" y="41"/>
                </a:lnTo>
                <a:lnTo>
                  <a:pt x="38" y="51"/>
                </a:lnTo>
                <a:lnTo>
                  <a:pt x="38" y="58"/>
                </a:lnTo>
                <a:lnTo>
                  <a:pt x="38" y="61"/>
                </a:lnTo>
                <a:lnTo>
                  <a:pt x="39" y="67"/>
                </a:lnTo>
                <a:lnTo>
                  <a:pt x="39" y="73"/>
                </a:lnTo>
                <a:lnTo>
                  <a:pt x="38" y="76"/>
                </a:lnTo>
                <a:lnTo>
                  <a:pt x="36" y="77"/>
                </a:lnTo>
                <a:lnTo>
                  <a:pt x="36" y="79"/>
                </a:lnTo>
                <a:lnTo>
                  <a:pt x="15" y="88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Freeform 72"/>
          <p:cNvSpPr>
            <a:spLocks/>
          </p:cNvSpPr>
          <p:nvPr/>
        </p:nvSpPr>
        <p:spPr bwMode="auto">
          <a:xfrm>
            <a:off x="9089447" y="2440540"/>
            <a:ext cx="514351" cy="273049"/>
          </a:xfrm>
          <a:custGeom>
            <a:avLst/>
            <a:gdLst>
              <a:gd name="T0" fmla="*/ 2147483647 w 301"/>
              <a:gd name="T1" fmla="*/ 2147483647 h 160"/>
              <a:gd name="T2" fmla="*/ 2147483647 w 301"/>
              <a:gd name="T3" fmla="*/ 2147483647 h 160"/>
              <a:gd name="T4" fmla="*/ 2147483647 w 301"/>
              <a:gd name="T5" fmla="*/ 2147483647 h 160"/>
              <a:gd name="T6" fmla="*/ 2147483647 w 301"/>
              <a:gd name="T7" fmla="*/ 2147483647 h 160"/>
              <a:gd name="T8" fmla="*/ 2147483647 w 301"/>
              <a:gd name="T9" fmla="*/ 2147483647 h 160"/>
              <a:gd name="T10" fmla="*/ 2147483647 w 301"/>
              <a:gd name="T11" fmla="*/ 2147483647 h 160"/>
              <a:gd name="T12" fmla="*/ 2147483647 w 301"/>
              <a:gd name="T13" fmla="*/ 2147483647 h 160"/>
              <a:gd name="T14" fmla="*/ 2147483647 w 301"/>
              <a:gd name="T15" fmla="*/ 2147483647 h 160"/>
              <a:gd name="T16" fmla="*/ 2147483647 w 301"/>
              <a:gd name="T17" fmla="*/ 2147483647 h 160"/>
              <a:gd name="T18" fmla="*/ 2147483647 w 301"/>
              <a:gd name="T19" fmla="*/ 2147483647 h 160"/>
              <a:gd name="T20" fmla="*/ 2147483647 w 301"/>
              <a:gd name="T21" fmla="*/ 2147483647 h 160"/>
              <a:gd name="T22" fmla="*/ 2147483647 w 301"/>
              <a:gd name="T23" fmla="*/ 2147483647 h 160"/>
              <a:gd name="T24" fmla="*/ 2147483647 w 301"/>
              <a:gd name="T25" fmla="*/ 2147483647 h 160"/>
              <a:gd name="T26" fmla="*/ 2147483647 w 301"/>
              <a:gd name="T27" fmla="*/ 2147483647 h 160"/>
              <a:gd name="T28" fmla="*/ 2147483647 w 301"/>
              <a:gd name="T29" fmla="*/ 2147483647 h 160"/>
              <a:gd name="T30" fmla="*/ 2147483647 w 301"/>
              <a:gd name="T31" fmla="*/ 2147483647 h 160"/>
              <a:gd name="T32" fmla="*/ 2147483647 w 301"/>
              <a:gd name="T33" fmla="*/ 2147483647 h 160"/>
              <a:gd name="T34" fmla="*/ 2147483647 w 301"/>
              <a:gd name="T35" fmla="*/ 2147483647 h 160"/>
              <a:gd name="T36" fmla="*/ 2147483647 w 301"/>
              <a:gd name="T37" fmla="*/ 2147483647 h 160"/>
              <a:gd name="T38" fmla="*/ 2147483647 w 301"/>
              <a:gd name="T39" fmla="*/ 2147483647 h 160"/>
              <a:gd name="T40" fmla="*/ 2147483647 w 301"/>
              <a:gd name="T41" fmla="*/ 2147483647 h 160"/>
              <a:gd name="T42" fmla="*/ 2147483647 w 301"/>
              <a:gd name="T43" fmla="*/ 2147483647 h 160"/>
              <a:gd name="T44" fmla="*/ 2147483647 w 301"/>
              <a:gd name="T45" fmla="*/ 2147483647 h 160"/>
              <a:gd name="T46" fmla="*/ 2147483647 w 301"/>
              <a:gd name="T47" fmla="*/ 2147483647 h 160"/>
              <a:gd name="T48" fmla="*/ 2147483647 w 301"/>
              <a:gd name="T49" fmla="*/ 2147483647 h 160"/>
              <a:gd name="T50" fmla="*/ 2147483647 w 301"/>
              <a:gd name="T51" fmla="*/ 2147483647 h 160"/>
              <a:gd name="T52" fmla="*/ 2147483647 w 301"/>
              <a:gd name="T53" fmla="*/ 2147483647 h 160"/>
              <a:gd name="T54" fmla="*/ 2147483647 w 301"/>
              <a:gd name="T55" fmla="*/ 2147483647 h 160"/>
              <a:gd name="T56" fmla="*/ 2147483647 w 301"/>
              <a:gd name="T57" fmla="*/ 2147483647 h 160"/>
              <a:gd name="T58" fmla="*/ 2147483647 w 301"/>
              <a:gd name="T59" fmla="*/ 2147483647 h 160"/>
              <a:gd name="T60" fmla="*/ 2147483647 w 301"/>
              <a:gd name="T61" fmla="*/ 2147483647 h 160"/>
              <a:gd name="T62" fmla="*/ 2147483647 w 301"/>
              <a:gd name="T63" fmla="*/ 2147483647 h 160"/>
              <a:gd name="T64" fmla="*/ 2147483647 w 301"/>
              <a:gd name="T65" fmla="*/ 2147483647 h 160"/>
              <a:gd name="T66" fmla="*/ 2147483647 w 301"/>
              <a:gd name="T67" fmla="*/ 2147483647 h 160"/>
              <a:gd name="T68" fmla="*/ 2147483647 w 301"/>
              <a:gd name="T69" fmla="*/ 2147483647 h 160"/>
              <a:gd name="T70" fmla="*/ 2147483647 w 301"/>
              <a:gd name="T71" fmla="*/ 2147483647 h 160"/>
              <a:gd name="T72" fmla="*/ 2147483647 w 301"/>
              <a:gd name="T73" fmla="*/ 2147483647 h 160"/>
              <a:gd name="T74" fmla="*/ 2147483647 w 301"/>
              <a:gd name="T75" fmla="*/ 2147483647 h 160"/>
              <a:gd name="T76" fmla="*/ 2147483647 w 301"/>
              <a:gd name="T77" fmla="*/ 2147483647 h 160"/>
              <a:gd name="T78" fmla="*/ 2147483647 w 301"/>
              <a:gd name="T79" fmla="*/ 2147483647 h 160"/>
              <a:gd name="T80" fmla="*/ 2147483647 w 301"/>
              <a:gd name="T81" fmla="*/ 2147483647 h 160"/>
              <a:gd name="T82" fmla="*/ 2147483647 w 301"/>
              <a:gd name="T83" fmla="*/ 2147483647 h 160"/>
              <a:gd name="T84" fmla="*/ 2147483647 w 301"/>
              <a:gd name="T85" fmla="*/ 2147483647 h 160"/>
              <a:gd name="T86" fmla="*/ 2147483647 w 301"/>
              <a:gd name="T87" fmla="*/ 2147483647 h 160"/>
              <a:gd name="T88" fmla="*/ 2147483647 w 301"/>
              <a:gd name="T89" fmla="*/ 2147483647 h 160"/>
              <a:gd name="T90" fmla="*/ 2147483647 w 301"/>
              <a:gd name="T91" fmla="*/ 2147483647 h 160"/>
              <a:gd name="T92" fmla="*/ 2147483647 w 301"/>
              <a:gd name="T93" fmla="*/ 2147483647 h 160"/>
              <a:gd name="T94" fmla="*/ 2147483647 w 301"/>
              <a:gd name="T95" fmla="*/ 2147483647 h 160"/>
              <a:gd name="T96" fmla="*/ 2147483647 w 301"/>
              <a:gd name="T97" fmla="*/ 2147483647 h 160"/>
              <a:gd name="T98" fmla="*/ 2147483647 w 301"/>
              <a:gd name="T99" fmla="*/ 2147483647 h 160"/>
              <a:gd name="T100" fmla="*/ 2147483647 w 301"/>
              <a:gd name="T101" fmla="*/ 2147483647 h 160"/>
              <a:gd name="T102" fmla="*/ 2147483647 w 301"/>
              <a:gd name="T103" fmla="*/ 2147483647 h 160"/>
              <a:gd name="T104" fmla="*/ 2147483647 w 301"/>
              <a:gd name="T105" fmla="*/ 2147483647 h 160"/>
              <a:gd name="T106" fmla="*/ 2147483647 w 301"/>
              <a:gd name="T107" fmla="*/ 0 h 160"/>
              <a:gd name="T108" fmla="*/ 2147483647 w 301"/>
              <a:gd name="T109" fmla="*/ 0 h 160"/>
              <a:gd name="T110" fmla="*/ 2147483647 w 301"/>
              <a:gd name="T111" fmla="*/ 2147483647 h 160"/>
              <a:gd name="T112" fmla="*/ 2147483647 w 301"/>
              <a:gd name="T113" fmla="*/ 2147483647 h 160"/>
              <a:gd name="T114" fmla="*/ 2147483647 w 301"/>
              <a:gd name="T115" fmla="*/ 2147483647 h 160"/>
              <a:gd name="T116" fmla="*/ 2147483647 w 301"/>
              <a:gd name="T117" fmla="*/ 2147483647 h 160"/>
              <a:gd name="T118" fmla="*/ 0 w 301"/>
              <a:gd name="T119" fmla="*/ 2147483647 h 1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1"/>
              <a:gd name="T181" fmla="*/ 0 h 160"/>
              <a:gd name="T182" fmla="*/ 301 w 301"/>
              <a:gd name="T183" fmla="*/ 160 h 1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1" h="160">
                <a:moveTo>
                  <a:pt x="0" y="67"/>
                </a:moveTo>
                <a:lnTo>
                  <a:pt x="5" y="154"/>
                </a:lnTo>
                <a:lnTo>
                  <a:pt x="141" y="115"/>
                </a:lnTo>
                <a:lnTo>
                  <a:pt x="174" y="106"/>
                </a:lnTo>
                <a:lnTo>
                  <a:pt x="176" y="109"/>
                </a:lnTo>
                <a:lnTo>
                  <a:pt x="177" y="115"/>
                </a:lnTo>
                <a:lnTo>
                  <a:pt x="180" y="121"/>
                </a:lnTo>
                <a:lnTo>
                  <a:pt x="183" y="124"/>
                </a:lnTo>
                <a:lnTo>
                  <a:pt x="183" y="130"/>
                </a:lnTo>
                <a:lnTo>
                  <a:pt x="183" y="135"/>
                </a:lnTo>
                <a:lnTo>
                  <a:pt x="182" y="138"/>
                </a:lnTo>
                <a:lnTo>
                  <a:pt x="182" y="139"/>
                </a:lnTo>
                <a:lnTo>
                  <a:pt x="186" y="142"/>
                </a:lnTo>
                <a:lnTo>
                  <a:pt x="191" y="144"/>
                </a:lnTo>
                <a:lnTo>
                  <a:pt x="194" y="145"/>
                </a:lnTo>
                <a:lnTo>
                  <a:pt x="196" y="148"/>
                </a:lnTo>
                <a:lnTo>
                  <a:pt x="197" y="153"/>
                </a:lnTo>
                <a:lnTo>
                  <a:pt x="202" y="159"/>
                </a:lnTo>
                <a:lnTo>
                  <a:pt x="208" y="160"/>
                </a:lnTo>
                <a:lnTo>
                  <a:pt x="212" y="156"/>
                </a:lnTo>
                <a:lnTo>
                  <a:pt x="217" y="150"/>
                </a:lnTo>
                <a:lnTo>
                  <a:pt x="220" y="148"/>
                </a:lnTo>
                <a:lnTo>
                  <a:pt x="221" y="145"/>
                </a:lnTo>
                <a:lnTo>
                  <a:pt x="220" y="136"/>
                </a:lnTo>
                <a:lnTo>
                  <a:pt x="229" y="136"/>
                </a:lnTo>
                <a:lnTo>
                  <a:pt x="232" y="131"/>
                </a:lnTo>
                <a:lnTo>
                  <a:pt x="234" y="127"/>
                </a:lnTo>
                <a:lnTo>
                  <a:pt x="241" y="121"/>
                </a:lnTo>
                <a:lnTo>
                  <a:pt x="241" y="130"/>
                </a:lnTo>
                <a:lnTo>
                  <a:pt x="241" y="136"/>
                </a:lnTo>
                <a:lnTo>
                  <a:pt x="244" y="138"/>
                </a:lnTo>
                <a:lnTo>
                  <a:pt x="252" y="138"/>
                </a:lnTo>
                <a:lnTo>
                  <a:pt x="263" y="135"/>
                </a:lnTo>
                <a:lnTo>
                  <a:pt x="267" y="131"/>
                </a:lnTo>
                <a:lnTo>
                  <a:pt x="269" y="127"/>
                </a:lnTo>
                <a:lnTo>
                  <a:pt x="276" y="125"/>
                </a:lnTo>
                <a:lnTo>
                  <a:pt x="289" y="122"/>
                </a:lnTo>
                <a:lnTo>
                  <a:pt x="296" y="118"/>
                </a:lnTo>
                <a:lnTo>
                  <a:pt x="301" y="112"/>
                </a:lnTo>
                <a:lnTo>
                  <a:pt x="299" y="102"/>
                </a:lnTo>
                <a:lnTo>
                  <a:pt x="299" y="95"/>
                </a:lnTo>
                <a:lnTo>
                  <a:pt x="301" y="86"/>
                </a:lnTo>
                <a:lnTo>
                  <a:pt x="298" y="78"/>
                </a:lnTo>
                <a:lnTo>
                  <a:pt x="290" y="70"/>
                </a:lnTo>
                <a:lnTo>
                  <a:pt x="284" y="67"/>
                </a:lnTo>
                <a:lnTo>
                  <a:pt x="278" y="67"/>
                </a:lnTo>
                <a:lnTo>
                  <a:pt x="275" y="70"/>
                </a:lnTo>
                <a:lnTo>
                  <a:pt x="270" y="77"/>
                </a:lnTo>
                <a:lnTo>
                  <a:pt x="270" y="80"/>
                </a:lnTo>
                <a:lnTo>
                  <a:pt x="273" y="78"/>
                </a:lnTo>
                <a:lnTo>
                  <a:pt x="278" y="77"/>
                </a:lnTo>
                <a:lnTo>
                  <a:pt x="281" y="78"/>
                </a:lnTo>
                <a:lnTo>
                  <a:pt x="284" y="84"/>
                </a:lnTo>
                <a:lnTo>
                  <a:pt x="289" y="90"/>
                </a:lnTo>
                <a:lnTo>
                  <a:pt x="290" y="96"/>
                </a:lnTo>
                <a:lnTo>
                  <a:pt x="284" y="102"/>
                </a:lnTo>
                <a:lnTo>
                  <a:pt x="278" y="110"/>
                </a:lnTo>
                <a:lnTo>
                  <a:pt x="275" y="115"/>
                </a:lnTo>
                <a:lnTo>
                  <a:pt x="273" y="119"/>
                </a:lnTo>
                <a:lnTo>
                  <a:pt x="266" y="118"/>
                </a:lnTo>
                <a:lnTo>
                  <a:pt x="253" y="112"/>
                </a:lnTo>
                <a:lnTo>
                  <a:pt x="244" y="102"/>
                </a:lnTo>
                <a:lnTo>
                  <a:pt x="238" y="95"/>
                </a:lnTo>
                <a:lnTo>
                  <a:pt x="232" y="93"/>
                </a:lnTo>
                <a:lnTo>
                  <a:pt x="229" y="86"/>
                </a:lnTo>
                <a:lnTo>
                  <a:pt x="223" y="77"/>
                </a:lnTo>
                <a:lnTo>
                  <a:pt x="215" y="70"/>
                </a:lnTo>
                <a:lnTo>
                  <a:pt x="208" y="70"/>
                </a:lnTo>
                <a:lnTo>
                  <a:pt x="200" y="73"/>
                </a:lnTo>
                <a:lnTo>
                  <a:pt x="199" y="78"/>
                </a:lnTo>
                <a:lnTo>
                  <a:pt x="196" y="83"/>
                </a:lnTo>
                <a:lnTo>
                  <a:pt x="189" y="86"/>
                </a:lnTo>
                <a:lnTo>
                  <a:pt x="185" y="84"/>
                </a:lnTo>
                <a:lnTo>
                  <a:pt x="183" y="80"/>
                </a:lnTo>
                <a:lnTo>
                  <a:pt x="183" y="75"/>
                </a:lnTo>
                <a:lnTo>
                  <a:pt x="185" y="72"/>
                </a:lnTo>
                <a:lnTo>
                  <a:pt x="188" y="57"/>
                </a:lnTo>
                <a:lnTo>
                  <a:pt x="194" y="48"/>
                </a:lnTo>
                <a:lnTo>
                  <a:pt x="200" y="41"/>
                </a:lnTo>
                <a:lnTo>
                  <a:pt x="197" y="38"/>
                </a:lnTo>
                <a:lnTo>
                  <a:pt x="205" y="29"/>
                </a:lnTo>
                <a:lnTo>
                  <a:pt x="209" y="20"/>
                </a:lnTo>
                <a:lnTo>
                  <a:pt x="208" y="14"/>
                </a:lnTo>
                <a:lnTo>
                  <a:pt x="199" y="16"/>
                </a:lnTo>
                <a:lnTo>
                  <a:pt x="196" y="12"/>
                </a:lnTo>
                <a:lnTo>
                  <a:pt x="194" y="6"/>
                </a:lnTo>
                <a:lnTo>
                  <a:pt x="191" y="0"/>
                </a:lnTo>
                <a:lnTo>
                  <a:pt x="183" y="0"/>
                </a:lnTo>
                <a:lnTo>
                  <a:pt x="176" y="3"/>
                </a:lnTo>
                <a:lnTo>
                  <a:pt x="174" y="9"/>
                </a:lnTo>
                <a:lnTo>
                  <a:pt x="171" y="14"/>
                </a:lnTo>
                <a:lnTo>
                  <a:pt x="167" y="17"/>
                </a:lnTo>
                <a:lnTo>
                  <a:pt x="162" y="19"/>
                </a:lnTo>
                <a:lnTo>
                  <a:pt x="159" y="22"/>
                </a:lnTo>
                <a:lnTo>
                  <a:pt x="156" y="26"/>
                </a:lnTo>
                <a:lnTo>
                  <a:pt x="154" y="32"/>
                </a:lnTo>
                <a:lnTo>
                  <a:pt x="0" y="67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Freeform 73"/>
          <p:cNvSpPr>
            <a:spLocks/>
          </p:cNvSpPr>
          <p:nvPr/>
        </p:nvSpPr>
        <p:spPr bwMode="auto">
          <a:xfrm>
            <a:off x="8980015" y="2044123"/>
            <a:ext cx="239184" cy="501652"/>
          </a:xfrm>
          <a:custGeom>
            <a:avLst/>
            <a:gdLst>
              <a:gd name="T0" fmla="*/ 0 w 139"/>
              <a:gd name="T1" fmla="*/ 2147483647 h 293"/>
              <a:gd name="T2" fmla="*/ 2147483647 w 139"/>
              <a:gd name="T3" fmla="*/ 2147483647 h 293"/>
              <a:gd name="T4" fmla="*/ 2147483647 w 139"/>
              <a:gd name="T5" fmla="*/ 2147483647 h 293"/>
              <a:gd name="T6" fmla="*/ 2147483647 w 139"/>
              <a:gd name="T7" fmla="*/ 2147483647 h 293"/>
              <a:gd name="T8" fmla="*/ 2147483647 w 139"/>
              <a:gd name="T9" fmla="*/ 2147483647 h 293"/>
              <a:gd name="T10" fmla="*/ 2147483647 w 139"/>
              <a:gd name="T11" fmla="*/ 2147483647 h 293"/>
              <a:gd name="T12" fmla="*/ 2147483647 w 139"/>
              <a:gd name="T13" fmla="*/ 2147483647 h 293"/>
              <a:gd name="T14" fmla="*/ 2147483647 w 139"/>
              <a:gd name="T15" fmla="*/ 2147483647 h 293"/>
              <a:gd name="T16" fmla="*/ 2147483647 w 139"/>
              <a:gd name="T17" fmla="*/ 2147483647 h 293"/>
              <a:gd name="T18" fmla="*/ 2147483647 w 139"/>
              <a:gd name="T19" fmla="*/ 2147483647 h 293"/>
              <a:gd name="T20" fmla="*/ 2147483647 w 139"/>
              <a:gd name="T21" fmla="*/ 2147483647 h 293"/>
              <a:gd name="T22" fmla="*/ 2147483647 w 139"/>
              <a:gd name="T23" fmla="*/ 2147483647 h 293"/>
              <a:gd name="T24" fmla="*/ 2147483647 w 139"/>
              <a:gd name="T25" fmla="*/ 2147483647 h 293"/>
              <a:gd name="T26" fmla="*/ 2147483647 w 139"/>
              <a:gd name="T27" fmla="*/ 2147483647 h 293"/>
              <a:gd name="T28" fmla="*/ 2147483647 w 139"/>
              <a:gd name="T29" fmla="*/ 2147483647 h 293"/>
              <a:gd name="T30" fmla="*/ 2147483647 w 139"/>
              <a:gd name="T31" fmla="*/ 2147483647 h 293"/>
              <a:gd name="T32" fmla="*/ 2147483647 w 139"/>
              <a:gd name="T33" fmla="*/ 2147483647 h 293"/>
              <a:gd name="T34" fmla="*/ 2147483647 w 139"/>
              <a:gd name="T35" fmla="*/ 2147483647 h 293"/>
              <a:gd name="T36" fmla="*/ 2147483647 w 139"/>
              <a:gd name="T37" fmla="*/ 2147483647 h 293"/>
              <a:gd name="T38" fmla="*/ 2147483647 w 139"/>
              <a:gd name="T39" fmla="*/ 2147483647 h 293"/>
              <a:gd name="T40" fmla="*/ 2147483647 w 139"/>
              <a:gd name="T41" fmla="*/ 2147483647 h 293"/>
              <a:gd name="T42" fmla="*/ 2147483647 w 139"/>
              <a:gd name="T43" fmla="*/ 2147483647 h 293"/>
              <a:gd name="T44" fmla="*/ 2147483647 w 139"/>
              <a:gd name="T45" fmla="*/ 2147483647 h 293"/>
              <a:gd name="T46" fmla="*/ 2147483647 w 139"/>
              <a:gd name="T47" fmla="*/ 2147483647 h 293"/>
              <a:gd name="T48" fmla="*/ 2147483647 w 139"/>
              <a:gd name="T49" fmla="*/ 2147483647 h 293"/>
              <a:gd name="T50" fmla="*/ 2147483647 w 139"/>
              <a:gd name="T51" fmla="*/ 2147483647 h 293"/>
              <a:gd name="T52" fmla="*/ 2147483647 w 139"/>
              <a:gd name="T53" fmla="*/ 2147483647 h 293"/>
              <a:gd name="T54" fmla="*/ 2147483647 w 139"/>
              <a:gd name="T55" fmla="*/ 2147483647 h 293"/>
              <a:gd name="T56" fmla="*/ 2147483647 w 139"/>
              <a:gd name="T57" fmla="*/ 2147483647 h 293"/>
              <a:gd name="T58" fmla="*/ 2147483647 w 139"/>
              <a:gd name="T59" fmla="*/ 2147483647 h 293"/>
              <a:gd name="T60" fmla="*/ 2147483647 w 139"/>
              <a:gd name="T61" fmla="*/ 2147483647 h 293"/>
              <a:gd name="T62" fmla="*/ 2147483647 w 139"/>
              <a:gd name="T63" fmla="*/ 2147483647 h 293"/>
              <a:gd name="T64" fmla="*/ 2147483647 w 139"/>
              <a:gd name="T65" fmla="*/ 2147483647 h 293"/>
              <a:gd name="T66" fmla="*/ 2147483647 w 139"/>
              <a:gd name="T67" fmla="*/ 2147483647 h 293"/>
              <a:gd name="T68" fmla="*/ 2147483647 w 139"/>
              <a:gd name="T69" fmla="*/ 0 h 293"/>
              <a:gd name="T70" fmla="*/ 0 w 139"/>
              <a:gd name="T71" fmla="*/ 2147483647 h 2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9"/>
              <a:gd name="T109" fmla="*/ 0 h 293"/>
              <a:gd name="T110" fmla="*/ 139 w 139"/>
              <a:gd name="T111" fmla="*/ 293 h 2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9" h="293">
                <a:moveTo>
                  <a:pt x="0" y="40"/>
                </a:moveTo>
                <a:lnTo>
                  <a:pt x="5" y="60"/>
                </a:lnTo>
                <a:lnTo>
                  <a:pt x="8" y="84"/>
                </a:lnTo>
                <a:lnTo>
                  <a:pt x="12" y="110"/>
                </a:lnTo>
                <a:lnTo>
                  <a:pt x="17" y="129"/>
                </a:lnTo>
                <a:lnTo>
                  <a:pt x="17" y="151"/>
                </a:lnTo>
                <a:lnTo>
                  <a:pt x="22" y="168"/>
                </a:lnTo>
                <a:lnTo>
                  <a:pt x="25" y="180"/>
                </a:lnTo>
                <a:lnTo>
                  <a:pt x="25" y="191"/>
                </a:lnTo>
                <a:lnTo>
                  <a:pt x="29" y="199"/>
                </a:lnTo>
                <a:lnTo>
                  <a:pt x="34" y="199"/>
                </a:lnTo>
                <a:lnTo>
                  <a:pt x="37" y="199"/>
                </a:lnTo>
                <a:lnTo>
                  <a:pt x="41" y="205"/>
                </a:lnTo>
                <a:lnTo>
                  <a:pt x="64" y="293"/>
                </a:lnTo>
                <a:lnTo>
                  <a:pt x="128" y="278"/>
                </a:lnTo>
                <a:lnTo>
                  <a:pt x="127" y="274"/>
                </a:lnTo>
                <a:lnTo>
                  <a:pt x="121" y="267"/>
                </a:lnTo>
                <a:lnTo>
                  <a:pt x="115" y="260"/>
                </a:lnTo>
                <a:lnTo>
                  <a:pt x="112" y="252"/>
                </a:lnTo>
                <a:lnTo>
                  <a:pt x="115" y="235"/>
                </a:lnTo>
                <a:lnTo>
                  <a:pt x="118" y="214"/>
                </a:lnTo>
                <a:lnTo>
                  <a:pt x="121" y="193"/>
                </a:lnTo>
                <a:lnTo>
                  <a:pt x="119" y="170"/>
                </a:lnTo>
                <a:lnTo>
                  <a:pt x="119" y="150"/>
                </a:lnTo>
                <a:lnTo>
                  <a:pt x="122" y="132"/>
                </a:lnTo>
                <a:lnTo>
                  <a:pt x="125" y="112"/>
                </a:lnTo>
                <a:lnTo>
                  <a:pt x="121" y="87"/>
                </a:lnTo>
                <a:lnTo>
                  <a:pt x="122" y="80"/>
                </a:lnTo>
                <a:lnTo>
                  <a:pt x="130" y="74"/>
                </a:lnTo>
                <a:lnTo>
                  <a:pt x="138" y="63"/>
                </a:lnTo>
                <a:lnTo>
                  <a:pt x="139" y="45"/>
                </a:lnTo>
                <a:lnTo>
                  <a:pt x="138" y="31"/>
                </a:lnTo>
                <a:lnTo>
                  <a:pt x="138" y="17"/>
                </a:lnTo>
                <a:lnTo>
                  <a:pt x="136" y="7"/>
                </a:lnTo>
                <a:lnTo>
                  <a:pt x="134" y="0"/>
                </a:lnTo>
                <a:lnTo>
                  <a:pt x="0" y="4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Freeform 75"/>
          <p:cNvSpPr>
            <a:spLocks/>
          </p:cNvSpPr>
          <p:nvPr/>
        </p:nvSpPr>
        <p:spPr bwMode="auto">
          <a:xfrm>
            <a:off x="9151619" y="2001498"/>
            <a:ext cx="245533" cy="539751"/>
          </a:xfrm>
          <a:custGeom>
            <a:avLst/>
            <a:gdLst>
              <a:gd name="T0" fmla="*/ 2147483647 w 143"/>
              <a:gd name="T1" fmla="*/ 2147483647 h 316"/>
              <a:gd name="T2" fmla="*/ 2147483647 w 143"/>
              <a:gd name="T3" fmla="*/ 2147483647 h 316"/>
              <a:gd name="T4" fmla="*/ 2147483647 w 143"/>
              <a:gd name="T5" fmla="*/ 2147483647 h 316"/>
              <a:gd name="T6" fmla="*/ 2147483647 w 143"/>
              <a:gd name="T7" fmla="*/ 2147483647 h 316"/>
              <a:gd name="T8" fmla="*/ 2147483647 w 143"/>
              <a:gd name="T9" fmla="*/ 2147483647 h 316"/>
              <a:gd name="T10" fmla="*/ 2147483647 w 143"/>
              <a:gd name="T11" fmla="*/ 2147483647 h 316"/>
              <a:gd name="T12" fmla="*/ 2147483647 w 143"/>
              <a:gd name="T13" fmla="*/ 2147483647 h 316"/>
              <a:gd name="T14" fmla="*/ 2147483647 w 143"/>
              <a:gd name="T15" fmla="*/ 2147483647 h 316"/>
              <a:gd name="T16" fmla="*/ 2147483647 w 143"/>
              <a:gd name="T17" fmla="*/ 2147483647 h 316"/>
              <a:gd name="T18" fmla="*/ 2147483647 w 143"/>
              <a:gd name="T19" fmla="*/ 2147483647 h 316"/>
              <a:gd name="T20" fmla="*/ 2147483647 w 143"/>
              <a:gd name="T21" fmla="*/ 2147483647 h 316"/>
              <a:gd name="T22" fmla="*/ 2147483647 w 143"/>
              <a:gd name="T23" fmla="*/ 2147483647 h 316"/>
              <a:gd name="T24" fmla="*/ 2147483647 w 143"/>
              <a:gd name="T25" fmla="*/ 2147483647 h 316"/>
              <a:gd name="T26" fmla="*/ 2147483647 w 143"/>
              <a:gd name="T27" fmla="*/ 2147483647 h 316"/>
              <a:gd name="T28" fmla="*/ 2147483647 w 143"/>
              <a:gd name="T29" fmla="*/ 2147483647 h 316"/>
              <a:gd name="T30" fmla="*/ 2147483647 w 143"/>
              <a:gd name="T31" fmla="*/ 2147483647 h 316"/>
              <a:gd name="T32" fmla="*/ 0 w 143"/>
              <a:gd name="T33" fmla="*/ 2147483647 h 316"/>
              <a:gd name="T34" fmla="*/ 2147483647 w 143"/>
              <a:gd name="T35" fmla="*/ 2147483647 h 316"/>
              <a:gd name="T36" fmla="*/ 2147483647 w 143"/>
              <a:gd name="T37" fmla="*/ 2147483647 h 316"/>
              <a:gd name="T38" fmla="*/ 2147483647 w 143"/>
              <a:gd name="T39" fmla="*/ 2147483647 h 316"/>
              <a:gd name="T40" fmla="*/ 2147483647 w 143"/>
              <a:gd name="T41" fmla="*/ 2147483647 h 316"/>
              <a:gd name="T42" fmla="*/ 2147483647 w 143"/>
              <a:gd name="T43" fmla="*/ 2147483647 h 316"/>
              <a:gd name="T44" fmla="*/ 2147483647 w 143"/>
              <a:gd name="T45" fmla="*/ 2147483647 h 316"/>
              <a:gd name="T46" fmla="*/ 2147483647 w 143"/>
              <a:gd name="T47" fmla="*/ 2147483647 h 316"/>
              <a:gd name="T48" fmla="*/ 2147483647 w 143"/>
              <a:gd name="T49" fmla="*/ 2147483647 h 316"/>
              <a:gd name="T50" fmla="*/ 2147483647 w 143"/>
              <a:gd name="T51" fmla="*/ 2147483647 h 316"/>
              <a:gd name="T52" fmla="*/ 2147483647 w 143"/>
              <a:gd name="T53" fmla="*/ 2147483647 h 316"/>
              <a:gd name="T54" fmla="*/ 2147483647 w 143"/>
              <a:gd name="T55" fmla="*/ 2147483647 h 316"/>
              <a:gd name="T56" fmla="*/ 2147483647 w 143"/>
              <a:gd name="T57" fmla="*/ 2147483647 h 316"/>
              <a:gd name="T58" fmla="*/ 2147483647 w 143"/>
              <a:gd name="T59" fmla="*/ 2147483647 h 316"/>
              <a:gd name="T60" fmla="*/ 2147483647 w 143"/>
              <a:gd name="T61" fmla="*/ 2147483647 h 316"/>
              <a:gd name="T62" fmla="*/ 2147483647 w 143"/>
              <a:gd name="T63" fmla="*/ 2147483647 h 316"/>
              <a:gd name="T64" fmla="*/ 2147483647 w 143"/>
              <a:gd name="T65" fmla="*/ 2147483647 h 316"/>
              <a:gd name="T66" fmla="*/ 2147483647 w 143"/>
              <a:gd name="T67" fmla="*/ 2147483647 h 316"/>
              <a:gd name="T68" fmla="*/ 2147483647 w 143"/>
              <a:gd name="T69" fmla="*/ 2147483647 h 316"/>
              <a:gd name="T70" fmla="*/ 2147483647 w 143"/>
              <a:gd name="T71" fmla="*/ 2147483647 h 316"/>
              <a:gd name="T72" fmla="*/ 2147483647 w 143"/>
              <a:gd name="T73" fmla="*/ 2147483647 h 316"/>
              <a:gd name="T74" fmla="*/ 2147483647 w 143"/>
              <a:gd name="T75" fmla="*/ 2147483647 h 316"/>
              <a:gd name="T76" fmla="*/ 2147483647 w 143"/>
              <a:gd name="T77" fmla="*/ 2147483647 h 316"/>
              <a:gd name="T78" fmla="*/ 2147483647 w 143"/>
              <a:gd name="T79" fmla="*/ 2147483647 h 316"/>
              <a:gd name="T80" fmla="*/ 2147483647 w 143"/>
              <a:gd name="T81" fmla="*/ 2147483647 h 316"/>
              <a:gd name="T82" fmla="*/ 2147483647 w 143"/>
              <a:gd name="T83" fmla="*/ 2147483647 h 316"/>
              <a:gd name="T84" fmla="*/ 2147483647 w 143"/>
              <a:gd name="T85" fmla="*/ 2147483647 h 316"/>
              <a:gd name="T86" fmla="*/ 2147483647 w 143"/>
              <a:gd name="T87" fmla="*/ 2147483647 h 316"/>
              <a:gd name="T88" fmla="*/ 2147483647 w 143"/>
              <a:gd name="T89" fmla="*/ 2147483647 h 316"/>
              <a:gd name="T90" fmla="*/ 2147483647 w 143"/>
              <a:gd name="T91" fmla="*/ 2147483647 h 316"/>
              <a:gd name="T92" fmla="*/ 2147483647 w 143"/>
              <a:gd name="T93" fmla="*/ 0 h 316"/>
              <a:gd name="T94" fmla="*/ 2147483647 w 143"/>
              <a:gd name="T95" fmla="*/ 2147483647 h 316"/>
              <a:gd name="T96" fmla="*/ 2147483647 w 143"/>
              <a:gd name="T97" fmla="*/ 2147483647 h 316"/>
              <a:gd name="T98" fmla="*/ 2147483647 w 143"/>
              <a:gd name="T99" fmla="*/ 2147483647 h 316"/>
              <a:gd name="T100" fmla="*/ 2147483647 w 143"/>
              <a:gd name="T101" fmla="*/ 2147483647 h 316"/>
              <a:gd name="T102" fmla="*/ 2147483647 w 143"/>
              <a:gd name="T103" fmla="*/ 2147483647 h 316"/>
              <a:gd name="T104" fmla="*/ 2147483647 w 143"/>
              <a:gd name="T105" fmla="*/ 2147483647 h 316"/>
              <a:gd name="T106" fmla="*/ 2147483647 w 143"/>
              <a:gd name="T107" fmla="*/ 2147483647 h 31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3"/>
              <a:gd name="T163" fmla="*/ 0 h 316"/>
              <a:gd name="T164" fmla="*/ 143 w 143"/>
              <a:gd name="T165" fmla="*/ 316 h 31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3" h="316">
                <a:moveTo>
                  <a:pt x="22" y="38"/>
                </a:moveTo>
                <a:lnTo>
                  <a:pt x="24" y="46"/>
                </a:lnTo>
                <a:lnTo>
                  <a:pt x="26" y="57"/>
                </a:lnTo>
                <a:lnTo>
                  <a:pt x="26" y="70"/>
                </a:lnTo>
                <a:lnTo>
                  <a:pt x="27" y="83"/>
                </a:lnTo>
                <a:lnTo>
                  <a:pt x="26" y="101"/>
                </a:lnTo>
                <a:lnTo>
                  <a:pt x="18" y="112"/>
                </a:lnTo>
                <a:lnTo>
                  <a:pt x="10" y="118"/>
                </a:lnTo>
                <a:lnTo>
                  <a:pt x="9" y="125"/>
                </a:lnTo>
                <a:lnTo>
                  <a:pt x="13" y="150"/>
                </a:lnTo>
                <a:lnTo>
                  <a:pt x="10" y="170"/>
                </a:lnTo>
                <a:lnTo>
                  <a:pt x="7" y="188"/>
                </a:lnTo>
                <a:lnTo>
                  <a:pt x="7" y="208"/>
                </a:lnTo>
                <a:lnTo>
                  <a:pt x="9" y="231"/>
                </a:lnTo>
                <a:lnTo>
                  <a:pt x="6" y="252"/>
                </a:lnTo>
                <a:lnTo>
                  <a:pt x="3" y="273"/>
                </a:lnTo>
                <a:lnTo>
                  <a:pt x="0" y="290"/>
                </a:lnTo>
                <a:lnTo>
                  <a:pt x="3" y="298"/>
                </a:lnTo>
                <a:lnTo>
                  <a:pt x="9" y="305"/>
                </a:lnTo>
                <a:lnTo>
                  <a:pt x="15" y="312"/>
                </a:lnTo>
                <a:lnTo>
                  <a:pt x="16" y="316"/>
                </a:lnTo>
                <a:lnTo>
                  <a:pt x="106" y="296"/>
                </a:lnTo>
                <a:lnTo>
                  <a:pt x="108" y="290"/>
                </a:lnTo>
                <a:lnTo>
                  <a:pt x="111" y="286"/>
                </a:lnTo>
                <a:lnTo>
                  <a:pt x="114" y="283"/>
                </a:lnTo>
                <a:lnTo>
                  <a:pt x="119" y="281"/>
                </a:lnTo>
                <a:lnTo>
                  <a:pt x="123" y="278"/>
                </a:lnTo>
                <a:lnTo>
                  <a:pt x="126" y="273"/>
                </a:lnTo>
                <a:lnTo>
                  <a:pt x="128" y="267"/>
                </a:lnTo>
                <a:lnTo>
                  <a:pt x="135" y="264"/>
                </a:lnTo>
                <a:lnTo>
                  <a:pt x="138" y="263"/>
                </a:lnTo>
                <a:lnTo>
                  <a:pt x="141" y="260"/>
                </a:lnTo>
                <a:lnTo>
                  <a:pt x="143" y="254"/>
                </a:lnTo>
                <a:lnTo>
                  <a:pt x="143" y="238"/>
                </a:lnTo>
                <a:lnTo>
                  <a:pt x="137" y="234"/>
                </a:lnTo>
                <a:lnTo>
                  <a:pt x="129" y="229"/>
                </a:lnTo>
                <a:lnTo>
                  <a:pt x="123" y="222"/>
                </a:lnTo>
                <a:lnTo>
                  <a:pt x="115" y="211"/>
                </a:lnTo>
                <a:lnTo>
                  <a:pt x="111" y="197"/>
                </a:lnTo>
                <a:lnTo>
                  <a:pt x="102" y="171"/>
                </a:lnTo>
                <a:lnTo>
                  <a:pt x="90" y="138"/>
                </a:lnTo>
                <a:lnTo>
                  <a:pt x="77" y="101"/>
                </a:lnTo>
                <a:lnTo>
                  <a:pt x="65" y="64"/>
                </a:lnTo>
                <a:lnTo>
                  <a:pt x="54" y="34"/>
                </a:lnTo>
                <a:lnTo>
                  <a:pt x="48" y="11"/>
                </a:lnTo>
                <a:lnTo>
                  <a:pt x="45" y="3"/>
                </a:lnTo>
                <a:lnTo>
                  <a:pt x="44" y="0"/>
                </a:lnTo>
                <a:lnTo>
                  <a:pt x="42" y="3"/>
                </a:lnTo>
                <a:lnTo>
                  <a:pt x="38" y="6"/>
                </a:lnTo>
                <a:lnTo>
                  <a:pt x="30" y="6"/>
                </a:lnTo>
                <a:lnTo>
                  <a:pt x="27" y="9"/>
                </a:lnTo>
                <a:lnTo>
                  <a:pt x="27" y="19"/>
                </a:lnTo>
                <a:lnTo>
                  <a:pt x="26" y="29"/>
                </a:lnTo>
                <a:lnTo>
                  <a:pt x="22" y="3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Freeform 77"/>
          <p:cNvSpPr>
            <a:spLocks/>
          </p:cNvSpPr>
          <p:nvPr/>
        </p:nvSpPr>
        <p:spPr bwMode="auto">
          <a:xfrm>
            <a:off x="9219199" y="1485495"/>
            <a:ext cx="565149" cy="912283"/>
          </a:xfrm>
          <a:custGeom>
            <a:avLst/>
            <a:gdLst>
              <a:gd name="T0" fmla="*/ 2147483647 w 330"/>
              <a:gd name="T1" fmla="*/ 2147483647 h 534"/>
              <a:gd name="T2" fmla="*/ 2147483647 w 330"/>
              <a:gd name="T3" fmla="*/ 2147483647 h 534"/>
              <a:gd name="T4" fmla="*/ 2147483647 w 330"/>
              <a:gd name="T5" fmla="*/ 2147483647 h 534"/>
              <a:gd name="T6" fmla="*/ 2147483647 w 330"/>
              <a:gd name="T7" fmla="*/ 2147483647 h 534"/>
              <a:gd name="T8" fmla="*/ 2147483647 w 330"/>
              <a:gd name="T9" fmla="*/ 2147483647 h 534"/>
              <a:gd name="T10" fmla="*/ 2147483647 w 330"/>
              <a:gd name="T11" fmla="*/ 2147483647 h 534"/>
              <a:gd name="T12" fmla="*/ 2147483647 w 330"/>
              <a:gd name="T13" fmla="*/ 2147483647 h 534"/>
              <a:gd name="T14" fmla="*/ 2147483647 w 330"/>
              <a:gd name="T15" fmla="*/ 2147483647 h 534"/>
              <a:gd name="T16" fmla="*/ 2147483647 w 330"/>
              <a:gd name="T17" fmla="*/ 2147483647 h 534"/>
              <a:gd name="T18" fmla="*/ 2147483647 w 330"/>
              <a:gd name="T19" fmla="*/ 2147483647 h 534"/>
              <a:gd name="T20" fmla="*/ 2147483647 w 330"/>
              <a:gd name="T21" fmla="*/ 2147483647 h 534"/>
              <a:gd name="T22" fmla="*/ 2147483647 w 330"/>
              <a:gd name="T23" fmla="*/ 2147483647 h 534"/>
              <a:gd name="T24" fmla="*/ 2147483647 w 330"/>
              <a:gd name="T25" fmla="*/ 2147483647 h 534"/>
              <a:gd name="T26" fmla="*/ 2147483647 w 330"/>
              <a:gd name="T27" fmla="*/ 2147483647 h 534"/>
              <a:gd name="T28" fmla="*/ 2147483647 w 330"/>
              <a:gd name="T29" fmla="*/ 2147483647 h 534"/>
              <a:gd name="T30" fmla="*/ 2147483647 w 330"/>
              <a:gd name="T31" fmla="*/ 2147483647 h 534"/>
              <a:gd name="T32" fmla="*/ 2147483647 w 330"/>
              <a:gd name="T33" fmla="*/ 2147483647 h 534"/>
              <a:gd name="T34" fmla="*/ 2147483647 w 330"/>
              <a:gd name="T35" fmla="*/ 2147483647 h 534"/>
              <a:gd name="T36" fmla="*/ 2147483647 w 330"/>
              <a:gd name="T37" fmla="*/ 2147483647 h 534"/>
              <a:gd name="T38" fmla="*/ 2147483647 w 330"/>
              <a:gd name="T39" fmla="*/ 2147483647 h 534"/>
              <a:gd name="T40" fmla="*/ 2147483647 w 330"/>
              <a:gd name="T41" fmla="*/ 2147483647 h 534"/>
              <a:gd name="T42" fmla="*/ 2147483647 w 330"/>
              <a:gd name="T43" fmla="*/ 2147483647 h 534"/>
              <a:gd name="T44" fmla="*/ 2147483647 w 330"/>
              <a:gd name="T45" fmla="*/ 2147483647 h 534"/>
              <a:gd name="T46" fmla="*/ 2147483647 w 330"/>
              <a:gd name="T47" fmla="*/ 2147483647 h 534"/>
              <a:gd name="T48" fmla="*/ 2147483647 w 330"/>
              <a:gd name="T49" fmla="*/ 2147483647 h 534"/>
              <a:gd name="T50" fmla="*/ 2147483647 w 330"/>
              <a:gd name="T51" fmla="*/ 2147483647 h 534"/>
              <a:gd name="T52" fmla="*/ 2147483647 w 330"/>
              <a:gd name="T53" fmla="*/ 2147483647 h 534"/>
              <a:gd name="T54" fmla="*/ 2147483647 w 330"/>
              <a:gd name="T55" fmla="*/ 2147483647 h 534"/>
              <a:gd name="T56" fmla="*/ 2147483647 w 330"/>
              <a:gd name="T57" fmla="*/ 2147483647 h 534"/>
              <a:gd name="T58" fmla="*/ 2147483647 w 330"/>
              <a:gd name="T59" fmla="*/ 2147483647 h 534"/>
              <a:gd name="T60" fmla="*/ 0 w 330"/>
              <a:gd name="T61" fmla="*/ 2147483647 h 534"/>
              <a:gd name="T62" fmla="*/ 2147483647 w 330"/>
              <a:gd name="T63" fmla="*/ 2147483647 h 534"/>
              <a:gd name="T64" fmla="*/ 2147483647 w 330"/>
              <a:gd name="T65" fmla="*/ 2147483647 h 534"/>
              <a:gd name="T66" fmla="*/ 2147483647 w 330"/>
              <a:gd name="T67" fmla="*/ 2147483647 h 534"/>
              <a:gd name="T68" fmla="*/ 2147483647 w 330"/>
              <a:gd name="T69" fmla="*/ 2147483647 h 534"/>
              <a:gd name="T70" fmla="*/ 2147483647 w 330"/>
              <a:gd name="T71" fmla="*/ 2147483647 h 534"/>
              <a:gd name="T72" fmla="*/ 2147483647 w 330"/>
              <a:gd name="T73" fmla="*/ 2147483647 h 534"/>
              <a:gd name="T74" fmla="*/ 2147483647 w 330"/>
              <a:gd name="T75" fmla="*/ 2147483647 h 534"/>
              <a:gd name="T76" fmla="*/ 2147483647 w 330"/>
              <a:gd name="T77" fmla="*/ 2147483647 h 534"/>
              <a:gd name="T78" fmla="*/ 2147483647 w 330"/>
              <a:gd name="T79" fmla="*/ 2147483647 h 534"/>
              <a:gd name="T80" fmla="*/ 2147483647 w 330"/>
              <a:gd name="T81" fmla="*/ 2147483647 h 534"/>
              <a:gd name="T82" fmla="*/ 2147483647 w 330"/>
              <a:gd name="T83" fmla="*/ 2147483647 h 534"/>
              <a:gd name="T84" fmla="*/ 2147483647 w 330"/>
              <a:gd name="T85" fmla="*/ 2147483647 h 534"/>
              <a:gd name="T86" fmla="*/ 2147483647 w 330"/>
              <a:gd name="T87" fmla="*/ 2147483647 h 534"/>
              <a:gd name="T88" fmla="*/ 2147483647 w 330"/>
              <a:gd name="T89" fmla="*/ 0 h 534"/>
              <a:gd name="T90" fmla="*/ 2147483647 w 330"/>
              <a:gd name="T91" fmla="*/ 2147483647 h 534"/>
              <a:gd name="T92" fmla="*/ 2147483647 w 330"/>
              <a:gd name="T93" fmla="*/ 2147483647 h 534"/>
              <a:gd name="T94" fmla="*/ 2147483647 w 330"/>
              <a:gd name="T95" fmla="*/ 2147483647 h 534"/>
              <a:gd name="T96" fmla="*/ 2147483647 w 330"/>
              <a:gd name="T97" fmla="*/ 2147483647 h 534"/>
              <a:gd name="T98" fmla="*/ 2147483647 w 330"/>
              <a:gd name="T99" fmla="*/ 2147483647 h 534"/>
              <a:gd name="T100" fmla="*/ 2147483647 w 330"/>
              <a:gd name="T101" fmla="*/ 2147483647 h 534"/>
              <a:gd name="T102" fmla="*/ 2147483647 w 330"/>
              <a:gd name="T103" fmla="*/ 2147483647 h 534"/>
              <a:gd name="T104" fmla="*/ 2147483647 w 330"/>
              <a:gd name="T105" fmla="*/ 2147483647 h 53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0"/>
              <a:gd name="T160" fmla="*/ 0 h 534"/>
              <a:gd name="T161" fmla="*/ 330 w 330"/>
              <a:gd name="T162" fmla="*/ 534 h 53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0" h="534">
                <a:moveTo>
                  <a:pt x="273" y="214"/>
                </a:moveTo>
                <a:lnTo>
                  <a:pt x="286" y="222"/>
                </a:lnTo>
                <a:lnTo>
                  <a:pt x="290" y="217"/>
                </a:lnTo>
                <a:lnTo>
                  <a:pt x="296" y="212"/>
                </a:lnTo>
                <a:lnTo>
                  <a:pt x="313" y="218"/>
                </a:lnTo>
                <a:lnTo>
                  <a:pt x="321" y="226"/>
                </a:lnTo>
                <a:lnTo>
                  <a:pt x="322" y="231"/>
                </a:lnTo>
                <a:lnTo>
                  <a:pt x="318" y="235"/>
                </a:lnTo>
                <a:lnTo>
                  <a:pt x="313" y="240"/>
                </a:lnTo>
                <a:lnTo>
                  <a:pt x="316" y="243"/>
                </a:lnTo>
                <a:lnTo>
                  <a:pt x="324" y="246"/>
                </a:lnTo>
                <a:lnTo>
                  <a:pt x="330" y="251"/>
                </a:lnTo>
                <a:lnTo>
                  <a:pt x="327" y="260"/>
                </a:lnTo>
                <a:lnTo>
                  <a:pt x="327" y="267"/>
                </a:lnTo>
                <a:lnTo>
                  <a:pt x="319" y="270"/>
                </a:lnTo>
                <a:lnTo>
                  <a:pt x="307" y="273"/>
                </a:lnTo>
                <a:lnTo>
                  <a:pt x="295" y="278"/>
                </a:lnTo>
                <a:lnTo>
                  <a:pt x="295" y="289"/>
                </a:lnTo>
                <a:lnTo>
                  <a:pt x="290" y="295"/>
                </a:lnTo>
                <a:lnTo>
                  <a:pt x="284" y="298"/>
                </a:lnTo>
                <a:lnTo>
                  <a:pt x="276" y="298"/>
                </a:lnTo>
                <a:lnTo>
                  <a:pt x="276" y="309"/>
                </a:lnTo>
                <a:lnTo>
                  <a:pt x="273" y="310"/>
                </a:lnTo>
                <a:lnTo>
                  <a:pt x="270" y="310"/>
                </a:lnTo>
                <a:lnTo>
                  <a:pt x="270" y="315"/>
                </a:lnTo>
                <a:lnTo>
                  <a:pt x="272" y="322"/>
                </a:lnTo>
                <a:lnTo>
                  <a:pt x="272" y="330"/>
                </a:lnTo>
                <a:lnTo>
                  <a:pt x="272" y="334"/>
                </a:lnTo>
                <a:lnTo>
                  <a:pt x="269" y="333"/>
                </a:lnTo>
                <a:lnTo>
                  <a:pt x="269" y="330"/>
                </a:lnTo>
                <a:lnTo>
                  <a:pt x="267" y="327"/>
                </a:lnTo>
                <a:lnTo>
                  <a:pt x="264" y="322"/>
                </a:lnTo>
                <a:lnTo>
                  <a:pt x="258" y="316"/>
                </a:lnTo>
                <a:lnTo>
                  <a:pt x="258" y="318"/>
                </a:lnTo>
                <a:lnTo>
                  <a:pt x="257" y="318"/>
                </a:lnTo>
                <a:lnTo>
                  <a:pt x="254" y="316"/>
                </a:lnTo>
                <a:lnTo>
                  <a:pt x="247" y="309"/>
                </a:lnTo>
                <a:lnTo>
                  <a:pt x="247" y="313"/>
                </a:lnTo>
                <a:lnTo>
                  <a:pt x="247" y="318"/>
                </a:lnTo>
                <a:lnTo>
                  <a:pt x="244" y="319"/>
                </a:lnTo>
                <a:lnTo>
                  <a:pt x="238" y="322"/>
                </a:lnTo>
                <a:lnTo>
                  <a:pt x="235" y="328"/>
                </a:lnTo>
                <a:lnTo>
                  <a:pt x="225" y="333"/>
                </a:lnTo>
                <a:lnTo>
                  <a:pt x="211" y="333"/>
                </a:lnTo>
                <a:lnTo>
                  <a:pt x="199" y="334"/>
                </a:lnTo>
                <a:lnTo>
                  <a:pt x="197" y="345"/>
                </a:lnTo>
                <a:lnTo>
                  <a:pt x="193" y="356"/>
                </a:lnTo>
                <a:lnTo>
                  <a:pt x="189" y="368"/>
                </a:lnTo>
                <a:lnTo>
                  <a:pt x="191" y="380"/>
                </a:lnTo>
                <a:lnTo>
                  <a:pt x="194" y="385"/>
                </a:lnTo>
                <a:lnTo>
                  <a:pt x="194" y="389"/>
                </a:lnTo>
                <a:lnTo>
                  <a:pt x="193" y="395"/>
                </a:lnTo>
                <a:lnTo>
                  <a:pt x="189" y="400"/>
                </a:lnTo>
                <a:lnTo>
                  <a:pt x="183" y="399"/>
                </a:lnTo>
                <a:lnTo>
                  <a:pt x="180" y="395"/>
                </a:lnTo>
                <a:lnTo>
                  <a:pt x="176" y="394"/>
                </a:lnTo>
                <a:lnTo>
                  <a:pt x="170" y="399"/>
                </a:lnTo>
                <a:lnTo>
                  <a:pt x="170" y="411"/>
                </a:lnTo>
                <a:lnTo>
                  <a:pt x="164" y="415"/>
                </a:lnTo>
                <a:lnTo>
                  <a:pt x="151" y="417"/>
                </a:lnTo>
                <a:lnTo>
                  <a:pt x="138" y="418"/>
                </a:lnTo>
                <a:lnTo>
                  <a:pt x="138" y="421"/>
                </a:lnTo>
                <a:lnTo>
                  <a:pt x="136" y="424"/>
                </a:lnTo>
                <a:lnTo>
                  <a:pt x="133" y="429"/>
                </a:lnTo>
                <a:lnTo>
                  <a:pt x="128" y="432"/>
                </a:lnTo>
                <a:lnTo>
                  <a:pt x="124" y="438"/>
                </a:lnTo>
                <a:lnTo>
                  <a:pt x="119" y="446"/>
                </a:lnTo>
                <a:lnTo>
                  <a:pt x="118" y="453"/>
                </a:lnTo>
                <a:lnTo>
                  <a:pt x="118" y="460"/>
                </a:lnTo>
                <a:lnTo>
                  <a:pt x="124" y="466"/>
                </a:lnTo>
                <a:lnTo>
                  <a:pt x="122" y="470"/>
                </a:lnTo>
                <a:lnTo>
                  <a:pt x="116" y="476"/>
                </a:lnTo>
                <a:lnTo>
                  <a:pt x="112" y="481"/>
                </a:lnTo>
                <a:lnTo>
                  <a:pt x="112" y="489"/>
                </a:lnTo>
                <a:lnTo>
                  <a:pt x="107" y="496"/>
                </a:lnTo>
                <a:lnTo>
                  <a:pt x="103" y="502"/>
                </a:lnTo>
                <a:lnTo>
                  <a:pt x="101" y="508"/>
                </a:lnTo>
                <a:lnTo>
                  <a:pt x="103" y="513"/>
                </a:lnTo>
                <a:lnTo>
                  <a:pt x="103" y="521"/>
                </a:lnTo>
                <a:lnTo>
                  <a:pt x="103" y="528"/>
                </a:lnTo>
                <a:lnTo>
                  <a:pt x="98" y="534"/>
                </a:lnTo>
                <a:lnTo>
                  <a:pt x="92" y="530"/>
                </a:lnTo>
                <a:lnTo>
                  <a:pt x="84" y="525"/>
                </a:lnTo>
                <a:lnTo>
                  <a:pt x="78" y="518"/>
                </a:lnTo>
                <a:lnTo>
                  <a:pt x="70" y="507"/>
                </a:lnTo>
                <a:lnTo>
                  <a:pt x="66" y="493"/>
                </a:lnTo>
                <a:lnTo>
                  <a:pt x="57" y="467"/>
                </a:lnTo>
                <a:lnTo>
                  <a:pt x="45" y="434"/>
                </a:lnTo>
                <a:lnTo>
                  <a:pt x="32" y="397"/>
                </a:lnTo>
                <a:lnTo>
                  <a:pt x="20" y="360"/>
                </a:lnTo>
                <a:lnTo>
                  <a:pt x="9" y="330"/>
                </a:lnTo>
                <a:lnTo>
                  <a:pt x="3" y="307"/>
                </a:lnTo>
                <a:lnTo>
                  <a:pt x="0" y="299"/>
                </a:lnTo>
                <a:lnTo>
                  <a:pt x="0" y="292"/>
                </a:lnTo>
                <a:lnTo>
                  <a:pt x="3" y="286"/>
                </a:lnTo>
                <a:lnTo>
                  <a:pt x="5" y="286"/>
                </a:lnTo>
                <a:lnTo>
                  <a:pt x="9" y="292"/>
                </a:lnTo>
                <a:lnTo>
                  <a:pt x="14" y="296"/>
                </a:lnTo>
                <a:lnTo>
                  <a:pt x="17" y="295"/>
                </a:lnTo>
                <a:lnTo>
                  <a:pt x="19" y="286"/>
                </a:lnTo>
                <a:lnTo>
                  <a:pt x="16" y="275"/>
                </a:lnTo>
                <a:lnTo>
                  <a:pt x="22" y="270"/>
                </a:lnTo>
                <a:lnTo>
                  <a:pt x="22" y="264"/>
                </a:lnTo>
                <a:lnTo>
                  <a:pt x="19" y="258"/>
                </a:lnTo>
                <a:lnTo>
                  <a:pt x="22" y="254"/>
                </a:lnTo>
                <a:lnTo>
                  <a:pt x="26" y="246"/>
                </a:lnTo>
                <a:lnTo>
                  <a:pt x="28" y="237"/>
                </a:lnTo>
                <a:lnTo>
                  <a:pt x="31" y="229"/>
                </a:lnTo>
                <a:lnTo>
                  <a:pt x="37" y="222"/>
                </a:lnTo>
                <a:lnTo>
                  <a:pt x="35" y="197"/>
                </a:lnTo>
                <a:lnTo>
                  <a:pt x="32" y="180"/>
                </a:lnTo>
                <a:lnTo>
                  <a:pt x="32" y="162"/>
                </a:lnTo>
                <a:lnTo>
                  <a:pt x="43" y="136"/>
                </a:lnTo>
                <a:lnTo>
                  <a:pt x="38" y="125"/>
                </a:lnTo>
                <a:lnTo>
                  <a:pt x="35" y="115"/>
                </a:lnTo>
                <a:lnTo>
                  <a:pt x="35" y="106"/>
                </a:lnTo>
                <a:lnTo>
                  <a:pt x="40" y="93"/>
                </a:lnTo>
                <a:lnTo>
                  <a:pt x="48" y="77"/>
                </a:lnTo>
                <a:lnTo>
                  <a:pt x="55" y="55"/>
                </a:lnTo>
                <a:lnTo>
                  <a:pt x="61" y="35"/>
                </a:lnTo>
                <a:lnTo>
                  <a:pt x="66" y="22"/>
                </a:lnTo>
                <a:lnTo>
                  <a:pt x="69" y="14"/>
                </a:lnTo>
                <a:lnTo>
                  <a:pt x="74" y="8"/>
                </a:lnTo>
                <a:lnTo>
                  <a:pt x="81" y="8"/>
                </a:lnTo>
                <a:lnTo>
                  <a:pt x="89" y="17"/>
                </a:lnTo>
                <a:lnTo>
                  <a:pt x="95" y="25"/>
                </a:lnTo>
                <a:lnTo>
                  <a:pt x="101" y="28"/>
                </a:lnTo>
                <a:lnTo>
                  <a:pt x="107" y="28"/>
                </a:lnTo>
                <a:lnTo>
                  <a:pt x="113" y="25"/>
                </a:lnTo>
                <a:lnTo>
                  <a:pt x="119" y="20"/>
                </a:lnTo>
                <a:lnTo>
                  <a:pt x="125" y="14"/>
                </a:lnTo>
                <a:lnTo>
                  <a:pt x="132" y="11"/>
                </a:lnTo>
                <a:lnTo>
                  <a:pt x="139" y="8"/>
                </a:lnTo>
                <a:lnTo>
                  <a:pt x="144" y="2"/>
                </a:lnTo>
                <a:lnTo>
                  <a:pt x="148" y="0"/>
                </a:lnTo>
                <a:lnTo>
                  <a:pt x="156" y="2"/>
                </a:lnTo>
                <a:lnTo>
                  <a:pt x="162" y="5"/>
                </a:lnTo>
                <a:lnTo>
                  <a:pt x="170" y="9"/>
                </a:lnTo>
                <a:lnTo>
                  <a:pt x="176" y="14"/>
                </a:lnTo>
                <a:lnTo>
                  <a:pt x="183" y="19"/>
                </a:lnTo>
                <a:lnTo>
                  <a:pt x="188" y="23"/>
                </a:lnTo>
                <a:lnTo>
                  <a:pt x="193" y="26"/>
                </a:lnTo>
                <a:lnTo>
                  <a:pt x="197" y="34"/>
                </a:lnTo>
                <a:lnTo>
                  <a:pt x="202" y="46"/>
                </a:lnTo>
                <a:lnTo>
                  <a:pt x="206" y="60"/>
                </a:lnTo>
                <a:lnTo>
                  <a:pt x="211" y="78"/>
                </a:lnTo>
                <a:lnTo>
                  <a:pt x="218" y="99"/>
                </a:lnTo>
                <a:lnTo>
                  <a:pt x="226" y="122"/>
                </a:lnTo>
                <a:lnTo>
                  <a:pt x="237" y="150"/>
                </a:lnTo>
                <a:lnTo>
                  <a:pt x="244" y="168"/>
                </a:lnTo>
                <a:lnTo>
                  <a:pt x="257" y="174"/>
                </a:lnTo>
                <a:lnTo>
                  <a:pt x="267" y="176"/>
                </a:lnTo>
                <a:lnTo>
                  <a:pt x="272" y="182"/>
                </a:lnTo>
                <a:lnTo>
                  <a:pt x="269" y="188"/>
                </a:lnTo>
                <a:lnTo>
                  <a:pt x="266" y="190"/>
                </a:lnTo>
                <a:lnTo>
                  <a:pt x="264" y="191"/>
                </a:lnTo>
                <a:lnTo>
                  <a:pt x="267" y="194"/>
                </a:lnTo>
                <a:lnTo>
                  <a:pt x="272" y="199"/>
                </a:lnTo>
                <a:lnTo>
                  <a:pt x="275" y="205"/>
                </a:lnTo>
                <a:lnTo>
                  <a:pt x="276" y="209"/>
                </a:lnTo>
                <a:lnTo>
                  <a:pt x="273" y="21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Freeform 79"/>
          <p:cNvSpPr>
            <a:spLocks/>
          </p:cNvSpPr>
          <p:nvPr/>
        </p:nvSpPr>
        <p:spPr bwMode="auto">
          <a:xfrm>
            <a:off x="9332384" y="3323169"/>
            <a:ext cx="6349" cy="46567"/>
          </a:xfrm>
          <a:custGeom>
            <a:avLst/>
            <a:gdLst>
              <a:gd name="T0" fmla="*/ 2147483647 w 3"/>
              <a:gd name="T1" fmla="*/ 2147483647 h 27"/>
              <a:gd name="T2" fmla="*/ 0 w 3"/>
              <a:gd name="T3" fmla="*/ 2147483647 h 27"/>
              <a:gd name="T4" fmla="*/ 2147483647 w 3"/>
              <a:gd name="T5" fmla="*/ 2147483647 h 27"/>
              <a:gd name="T6" fmla="*/ 2147483647 w 3"/>
              <a:gd name="T7" fmla="*/ 2147483647 h 27"/>
              <a:gd name="T8" fmla="*/ 2147483647 w 3"/>
              <a:gd name="T9" fmla="*/ 0 h 27"/>
              <a:gd name="T10" fmla="*/ 2147483647 w 3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27"/>
              <a:gd name="T20" fmla="*/ 3 w 3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27">
                <a:moveTo>
                  <a:pt x="2" y="27"/>
                </a:move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2" y="0"/>
                </a:lnTo>
                <a:lnTo>
                  <a:pt x="2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Freeform 81"/>
          <p:cNvSpPr>
            <a:spLocks/>
          </p:cNvSpPr>
          <p:nvPr/>
        </p:nvSpPr>
        <p:spPr bwMode="auto">
          <a:xfrm>
            <a:off x="9332384" y="3323169"/>
            <a:ext cx="6349" cy="46567"/>
          </a:xfrm>
          <a:custGeom>
            <a:avLst/>
            <a:gdLst>
              <a:gd name="T0" fmla="*/ 2147483647 w 3"/>
              <a:gd name="T1" fmla="*/ 0 h 27"/>
              <a:gd name="T2" fmla="*/ 2147483647 w 3"/>
              <a:gd name="T3" fmla="*/ 2147483647 h 27"/>
              <a:gd name="T4" fmla="*/ 2147483647 w 3"/>
              <a:gd name="T5" fmla="*/ 2147483647 h 27"/>
              <a:gd name="T6" fmla="*/ 0 w 3"/>
              <a:gd name="T7" fmla="*/ 2147483647 h 27"/>
              <a:gd name="T8" fmla="*/ 2147483647 w 3"/>
              <a:gd name="T9" fmla="*/ 2147483647 h 27"/>
              <a:gd name="T10" fmla="*/ 2147483647 w 3"/>
              <a:gd name="T11" fmla="*/ 0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27"/>
              <a:gd name="T20" fmla="*/ 3 w 3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27">
                <a:moveTo>
                  <a:pt x="2" y="0"/>
                </a:moveTo>
                <a:lnTo>
                  <a:pt x="3" y="7"/>
                </a:lnTo>
                <a:lnTo>
                  <a:pt x="2" y="10"/>
                </a:lnTo>
                <a:lnTo>
                  <a:pt x="0" y="15"/>
                </a:lnTo>
                <a:lnTo>
                  <a:pt x="2" y="27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8908627" y="2866250"/>
            <a:ext cx="194733" cy="472017"/>
          </a:xfrm>
          <a:custGeom>
            <a:avLst/>
            <a:gdLst>
              <a:gd name="T0" fmla="*/ 2147483647 w 113"/>
              <a:gd name="T1" fmla="*/ 2147483647 h 276"/>
              <a:gd name="T2" fmla="*/ 2147483647 w 113"/>
              <a:gd name="T3" fmla="*/ 2147483647 h 276"/>
              <a:gd name="T4" fmla="*/ 0 w 113"/>
              <a:gd name="T5" fmla="*/ 2147483647 h 276"/>
              <a:gd name="T6" fmla="*/ 2147483647 w 113"/>
              <a:gd name="T7" fmla="*/ 2147483647 h 276"/>
              <a:gd name="T8" fmla="*/ 2147483647 w 113"/>
              <a:gd name="T9" fmla="*/ 2147483647 h 276"/>
              <a:gd name="T10" fmla="*/ 2147483647 w 113"/>
              <a:gd name="T11" fmla="*/ 2147483647 h 276"/>
              <a:gd name="T12" fmla="*/ 2147483647 w 113"/>
              <a:gd name="T13" fmla="*/ 2147483647 h 276"/>
              <a:gd name="T14" fmla="*/ 2147483647 w 113"/>
              <a:gd name="T15" fmla="*/ 2147483647 h 276"/>
              <a:gd name="T16" fmla="*/ 2147483647 w 113"/>
              <a:gd name="T17" fmla="*/ 2147483647 h 276"/>
              <a:gd name="T18" fmla="*/ 2147483647 w 113"/>
              <a:gd name="T19" fmla="*/ 2147483647 h 276"/>
              <a:gd name="T20" fmla="*/ 2147483647 w 113"/>
              <a:gd name="T21" fmla="*/ 0 h 276"/>
              <a:gd name="T22" fmla="*/ 2147483647 w 113"/>
              <a:gd name="T23" fmla="*/ 2147483647 h 276"/>
              <a:gd name="T24" fmla="*/ 2147483647 w 113"/>
              <a:gd name="T25" fmla="*/ 2147483647 h 276"/>
              <a:gd name="T26" fmla="*/ 2147483647 w 113"/>
              <a:gd name="T27" fmla="*/ 2147483647 h 276"/>
              <a:gd name="T28" fmla="*/ 2147483647 w 113"/>
              <a:gd name="T29" fmla="*/ 2147483647 h 276"/>
              <a:gd name="T30" fmla="*/ 2147483647 w 113"/>
              <a:gd name="T31" fmla="*/ 2147483647 h 276"/>
              <a:gd name="T32" fmla="*/ 2147483647 w 113"/>
              <a:gd name="T33" fmla="*/ 2147483647 h 276"/>
              <a:gd name="T34" fmla="*/ 2147483647 w 113"/>
              <a:gd name="T35" fmla="*/ 2147483647 h 276"/>
              <a:gd name="T36" fmla="*/ 2147483647 w 113"/>
              <a:gd name="T37" fmla="*/ 2147483647 h 276"/>
              <a:gd name="T38" fmla="*/ 2147483647 w 113"/>
              <a:gd name="T39" fmla="*/ 2147483647 h 276"/>
              <a:gd name="T40" fmla="*/ 2147483647 w 113"/>
              <a:gd name="T41" fmla="*/ 2147483647 h 276"/>
              <a:gd name="T42" fmla="*/ 2147483647 w 113"/>
              <a:gd name="T43" fmla="*/ 2147483647 h 276"/>
              <a:gd name="T44" fmla="*/ 2147483647 w 113"/>
              <a:gd name="T45" fmla="*/ 2147483647 h 276"/>
              <a:gd name="T46" fmla="*/ 2147483647 w 113"/>
              <a:gd name="T47" fmla="*/ 2147483647 h 276"/>
              <a:gd name="T48" fmla="*/ 2147483647 w 113"/>
              <a:gd name="T49" fmla="*/ 2147483647 h 276"/>
              <a:gd name="T50" fmla="*/ 2147483647 w 113"/>
              <a:gd name="T51" fmla="*/ 2147483647 h 276"/>
              <a:gd name="T52" fmla="*/ 2147483647 w 113"/>
              <a:gd name="T53" fmla="*/ 2147483647 h 276"/>
              <a:gd name="T54" fmla="*/ 2147483647 w 113"/>
              <a:gd name="T55" fmla="*/ 2147483647 h 276"/>
              <a:gd name="T56" fmla="*/ 2147483647 w 113"/>
              <a:gd name="T57" fmla="*/ 2147483647 h 276"/>
              <a:gd name="T58" fmla="*/ 2147483647 w 113"/>
              <a:gd name="T59" fmla="*/ 2147483647 h 276"/>
              <a:gd name="T60" fmla="*/ 2147483647 w 113"/>
              <a:gd name="T61" fmla="*/ 2147483647 h 276"/>
              <a:gd name="T62" fmla="*/ 2147483647 w 113"/>
              <a:gd name="T63" fmla="*/ 2147483647 h 276"/>
              <a:gd name="T64" fmla="*/ 2147483647 w 113"/>
              <a:gd name="T65" fmla="*/ 2147483647 h 276"/>
              <a:gd name="T66" fmla="*/ 2147483647 w 113"/>
              <a:gd name="T67" fmla="*/ 2147483647 h 2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3"/>
              <a:gd name="T103" fmla="*/ 0 h 276"/>
              <a:gd name="T104" fmla="*/ 113 w 113"/>
              <a:gd name="T105" fmla="*/ 276 h 2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3" h="276">
                <a:moveTo>
                  <a:pt x="40" y="151"/>
                </a:moveTo>
                <a:lnTo>
                  <a:pt x="44" y="148"/>
                </a:lnTo>
                <a:lnTo>
                  <a:pt x="49" y="141"/>
                </a:lnTo>
                <a:lnTo>
                  <a:pt x="47" y="134"/>
                </a:lnTo>
                <a:lnTo>
                  <a:pt x="43" y="126"/>
                </a:lnTo>
                <a:lnTo>
                  <a:pt x="0" y="85"/>
                </a:lnTo>
                <a:lnTo>
                  <a:pt x="0" y="82"/>
                </a:lnTo>
                <a:lnTo>
                  <a:pt x="3" y="79"/>
                </a:lnTo>
                <a:lnTo>
                  <a:pt x="8" y="77"/>
                </a:lnTo>
                <a:lnTo>
                  <a:pt x="9" y="73"/>
                </a:lnTo>
                <a:lnTo>
                  <a:pt x="6" y="65"/>
                </a:lnTo>
                <a:lnTo>
                  <a:pt x="3" y="58"/>
                </a:lnTo>
                <a:lnTo>
                  <a:pt x="0" y="51"/>
                </a:lnTo>
                <a:lnTo>
                  <a:pt x="5" y="45"/>
                </a:lnTo>
                <a:lnTo>
                  <a:pt x="6" y="38"/>
                </a:lnTo>
                <a:lnTo>
                  <a:pt x="11" y="36"/>
                </a:lnTo>
                <a:lnTo>
                  <a:pt x="14" y="35"/>
                </a:lnTo>
                <a:lnTo>
                  <a:pt x="17" y="27"/>
                </a:lnTo>
                <a:lnTo>
                  <a:pt x="15" y="15"/>
                </a:lnTo>
                <a:lnTo>
                  <a:pt x="17" y="10"/>
                </a:lnTo>
                <a:lnTo>
                  <a:pt x="18" y="7"/>
                </a:lnTo>
                <a:lnTo>
                  <a:pt x="17" y="0"/>
                </a:lnTo>
                <a:lnTo>
                  <a:pt x="108" y="30"/>
                </a:lnTo>
                <a:lnTo>
                  <a:pt x="108" y="42"/>
                </a:lnTo>
                <a:lnTo>
                  <a:pt x="102" y="47"/>
                </a:lnTo>
                <a:lnTo>
                  <a:pt x="98" y="54"/>
                </a:lnTo>
                <a:lnTo>
                  <a:pt x="95" y="62"/>
                </a:lnTo>
                <a:lnTo>
                  <a:pt x="90" y="64"/>
                </a:lnTo>
                <a:lnTo>
                  <a:pt x="89" y="74"/>
                </a:lnTo>
                <a:lnTo>
                  <a:pt x="89" y="83"/>
                </a:lnTo>
                <a:lnTo>
                  <a:pt x="93" y="91"/>
                </a:lnTo>
                <a:lnTo>
                  <a:pt x="101" y="91"/>
                </a:lnTo>
                <a:lnTo>
                  <a:pt x="107" y="88"/>
                </a:lnTo>
                <a:lnTo>
                  <a:pt x="111" y="91"/>
                </a:lnTo>
                <a:lnTo>
                  <a:pt x="111" y="97"/>
                </a:lnTo>
                <a:lnTo>
                  <a:pt x="111" y="103"/>
                </a:lnTo>
                <a:lnTo>
                  <a:pt x="113" y="112"/>
                </a:lnTo>
                <a:lnTo>
                  <a:pt x="113" y="123"/>
                </a:lnTo>
                <a:lnTo>
                  <a:pt x="113" y="132"/>
                </a:lnTo>
                <a:lnTo>
                  <a:pt x="108" y="135"/>
                </a:lnTo>
                <a:lnTo>
                  <a:pt x="105" y="137"/>
                </a:lnTo>
                <a:lnTo>
                  <a:pt x="108" y="143"/>
                </a:lnTo>
                <a:lnTo>
                  <a:pt x="110" y="152"/>
                </a:lnTo>
                <a:lnTo>
                  <a:pt x="107" y="164"/>
                </a:lnTo>
                <a:lnTo>
                  <a:pt x="107" y="180"/>
                </a:lnTo>
                <a:lnTo>
                  <a:pt x="107" y="195"/>
                </a:lnTo>
                <a:lnTo>
                  <a:pt x="101" y="212"/>
                </a:lnTo>
                <a:lnTo>
                  <a:pt x="89" y="233"/>
                </a:lnTo>
                <a:lnTo>
                  <a:pt x="87" y="242"/>
                </a:lnTo>
                <a:lnTo>
                  <a:pt x="89" y="251"/>
                </a:lnTo>
                <a:lnTo>
                  <a:pt x="85" y="260"/>
                </a:lnTo>
                <a:lnTo>
                  <a:pt x="72" y="274"/>
                </a:lnTo>
                <a:lnTo>
                  <a:pt x="67" y="276"/>
                </a:lnTo>
                <a:lnTo>
                  <a:pt x="64" y="268"/>
                </a:lnTo>
                <a:lnTo>
                  <a:pt x="60" y="259"/>
                </a:lnTo>
                <a:lnTo>
                  <a:pt x="52" y="254"/>
                </a:lnTo>
                <a:lnTo>
                  <a:pt x="46" y="251"/>
                </a:lnTo>
                <a:lnTo>
                  <a:pt x="40" y="245"/>
                </a:lnTo>
                <a:lnTo>
                  <a:pt x="34" y="241"/>
                </a:lnTo>
                <a:lnTo>
                  <a:pt x="24" y="239"/>
                </a:lnTo>
                <a:lnTo>
                  <a:pt x="17" y="233"/>
                </a:lnTo>
                <a:lnTo>
                  <a:pt x="9" y="221"/>
                </a:lnTo>
                <a:lnTo>
                  <a:pt x="6" y="206"/>
                </a:lnTo>
                <a:lnTo>
                  <a:pt x="12" y="195"/>
                </a:lnTo>
                <a:lnTo>
                  <a:pt x="23" y="186"/>
                </a:lnTo>
                <a:lnTo>
                  <a:pt x="29" y="172"/>
                </a:lnTo>
                <a:lnTo>
                  <a:pt x="35" y="160"/>
                </a:lnTo>
                <a:lnTo>
                  <a:pt x="40" y="151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Freeform 86"/>
          <p:cNvSpPr>
            <a:spLocks/>
          </p:cNvSpPr>
          <p:nvPr/>
        </p:nvSpPr>
        <p:spPr bwMode="auto">
          <a:xfrm>
            <a:off x="7912525" y="3181445"/>
            <a:ext cx="690033" cy="781051"/>
          </a:xfrm>
          <a:custGeom>
            <a:avLst/>
            <a:gdLst>
              <a:gd name="T0" fmla="*/ 2147483647 w 404"/>
              <a:gd name="T1" fmla="*/ 2147483647 h 457"/>
              <a:gd name="T2" fmla="*/ 2147483647 w 404"/>
              <a:gd name="T3" fmla="*/ 2147483647 h 457"/>
              <a:gd name="T4" fmla="*/ 2147483647 w 404"/>
              <a:gd name="T5" fmla="*/ 2147483647 h 457"/>
              <a:gd name="T6" fmla="*/ 2147483647 w 404"/>
              <a:gd name="T7" fmla="*/ 2147483647 h 457"/>
              <a:gd name="T8" fmla="*/ 2147483647 w 404"/>
              <a:gd name="T9" fmla="*/ 2147483647 h 457"/>
              <a:gd name="T10" fmla="*/ 2147483647 w 404"/>
              <a:gd name="T11" fmla="*/ 2147483647 h 457"/>
              <a:gd name="T12" fmla="*/ 2147483647 w 404"/>
              <a:gd name="T13" fmla="*/ 2147483647 h 457"/>
              <a:gd name="T14" fmla="*/ 2147483647 w 404"/>
              <a:gd name="T15" fmla="*/ 2147483647 h 457"/>
              <a:gd name="T16" fmla="*/ 2147483647 w 404"/>
              <a:gd name="T17" fmla="*/ 2147483647 h 457"/>
              <a:gd name="T18" fmla="*/ 2147483647 w 404"/>
              <a:gd name="T19" fmla="*/ 2147483647 h 457"/>
              <a:gd name="T20" fmla="*/ 2147483647 w 404"/>
              <a:gd name="T21" fmla="*/ 2147483647 h 457"/>
              <a:gd name="T22" fmla="*/ 2147483647 w 404"/>
              <a:gd name="T23" fmla="*/ 2147483647 h 457"/>
              <a:gd name="T24" fmla="*/ 2147483647 w 404"/>
              <a:gd name="T25" fmla="*/ 2147483647 h 457"/>
              <a:gd name="T26" fmla="*/ 2147483647 w 404"/>
              <a:gd name="T27" fmla="*/ 2147483647 h 457"/>
              <a:gd name="T28" fmla="*/ 2147483647 w 404"/>
              <a:gd name="T29" fmla="*/ 2147483647 h 457"/>
              <a:gd name="T30" fmla="*/ 2147483647 w 404"/>
              <a:gd name="T31" fmla="*/ 2147483647 h 457"/>
              <a:gd name="T32" fmla="*/ 2147483647 w 404"/>
              <a:gd name="T33" fmla="*/ 2147483647 h 457"/>
              <a:gd name="T34" fmla="*/ 2147483647 w 404"/>
              <a:gd name="T35" fmla="*/ 2147483647 h 457"/>
              <a:gd name="T36" fmla="*/ 2147483647 w 404"/>
              <a:gd name="T37" fmla="*/ 2147483647 h 457"/>
              <a:gd name="T38" fmla="*/ 2147483647 w 404"/>
              <a:gd name="T39" fmla="*/ 2147483647 h 457"/>
              <a:gd name="T40" fmla="*/ 2147483647 w 404"/>
              <a:gd name="T41" fmla="*/ 2147483647 h 457"/>
              <a:gd name="T42" fmla="*/ 2147483647 w 404"/>
              <a:gd name="T43" fmla="*/ 2147483647 h 457"/>
              <a:gd name="T44" fmla="*/ 2147483647 w 404"/>
              <a:gd name="T45" fmla="*/ 2147483647 h 457"/>
              <a:gd name="T46" fmla="*/ 2147483647 w 404"/>
              <a:gd name="T47" fmla="*/ 2147483647 h 457"/>
              <a:gd name="T48" fmla="*/ 2147483647 w 404"/>
              <a:gd name="T49" fmla="*/ 2147483647 h 457"/>
              <a:gd name="T50" fmla="*/ 2147483647 w 404"/>
              <a:gd name="T51" fmla="*/ 2147483647 h 457"/>
              <a:gd name="T52" fmla="*/ 2147483647 w 404"/>
              <a:gd name="T53" fmla="*/ 2147483647 h 457"/>
              <a:gd name="T54" fmla="*/ 2147483647 w 404"/>
              <a:gd name="T55" fmla="*/ 2147483647 h 457"/>
              <a:gd name="T56" fmla="*/ 2147483647 w 404"/>
              <a:gd name="T57" fmla="*/ 2147483647 h 457"/>
              <a:gd name="T58" fmla="*/ 2147483647 w 404"/>
              <a:gd name="T59" fmla="*/ 2147483647 h 457"/>
              <a:gd name="T60" fmla="*/ 2147483647 w 404"/>
              <a:gd name="T61" fmla="*/ 2147483647 h 457"/>
              <a:gd name="T62" fmla="*/ 2147483647 w 404"/>
              <a:gd name="T63" fmla="*/ 2147483647 h 457"/>
              <a:gd name="T64" fmla="*/ 2147483647 w 404"/>
              <a:gd name="T65" fmla="*/ 2147483647 h 457"/>
              <a:gd name="T66" fmla="*/ 2147483647 w 404"/>
              <a:gd name="T67" fmla="*/ 2147483647 h 457"/>
              <a:gd name="T68" fmla="*/ 2147483647 w 404"/>
              <a:gd name="T69" fmla="*/ 2147483647 h 457"/>
              <a:gd name="T70" fmla="*/ 2147483647 w 404"/>
              <a:gd name="T71" fmla="*/ 2147483647 h 457"/>
              <a:gd name="T72" fmla="*/ 2147483647 w 404"/>
              <a:gd name="T73" fmla="*/ 2147483647 h 457"/>
              <a:gd name="T74" fmla="*/ 2147483647 w 404"/>
              <a:gd name="T75" fmla="*/ 2147483647 h 457"/>
              <a:gd name="T76" fmla="*/ 2147483647 w 404"/>
              <a:gd name="T77" fmla="*/ 2147483647 h 457"/>
              <a:gd name="T78" fmla="*/ 2147483647 w 404"/>
              <a:gd name="T79" fmla="*/ 2147483647 h 457"/>
              <a:gd name="T80" fmla="*/ 2147483647 w 404"/>
              <a:gd name="T81" fmla="*/ 2147483647 h 457"/>
              <a:gd name="T82" fmla="*/ 2147483647 w 404"/>
              <a:gd name="T83" fmla="*/ 2147483647 h 457"/>
              <a:gd name="T84" fmla="*/ 2147483647 w 404"/>
              <a:gd name="T85" fmla="*/ 2147483647 h 457"/>
              <a:gd name="T86" fmla="*/ 2147483647 w 404"/>
              <a:gd name="T87" fmla="*/ 2147483647 h 457"/>
              <a:gd name="T88" fmla="*/ 2147483647 w 404"/>
              <a:gd name="T89" fmla="*/ 2147483647 h 457"/>
              <a:gd name="T90" fmla="*/ 2147483647 w 404"/>
              <a:gd name="T91" fmla="*/ 2147483647 h 457"/>
              <a:gd name="T92" fmla="*/ 2147483647 w 404"/>
              <a:gd name="T93" fmla="*/ 2147483647 h 457"/>
              <a:gd name="T94" fmla="*/ 2147483647 w 404"/>
              <a:gd name="T95" fmla="*/ 2147483647 h 457"/>
              <a:gd name="T96" fmla="*/ 2147483647 w 404"/>
              <a:gd name="T97" fmla="*/ 2147483647 h 457"/>
              <a:gd name="T98" fmla="*/ 2147483647 w 404"/>
              <a:gd name="T99" fmla="*/ 2147483647 h 457"/>
              <a:gd name="T100" fmla="*/ 2147483647 w 404"/>
              <a:gd name="T101" fmla="*/ 2147483647 h 457"/>
              <a:gd name="T102" fmla="*/ 2147483647 w 404"/>
              <a:gd name="T103" fmla="*/ 2147483647 h 457"/>
              <a:gd name="T104" fmla="*/ 2147483647 w 404"/>
              <a:gd name="T105" fmla="*/ 2147483647 h 457"/>
              <a:gd name="T106" fmla="*/ 2147483647 w 404"/>
              <a:gd name="T107" fmla="*/ 2147483647 h 457"/>
              <a:gd name="T108" fmla="*/ 2147483647 w 404"/>
              <a:gd name="T109" fmla="*/ 2147483647 h 457"/>
              <a:gd name="T110" fmla="*/ 2147483647 w 404"/>
              <a:gd name="T111" fmla="*/ 2147483647 h 457"/>
              <a:gd name="T112" fmla="*/ 2147483647 w 404"/>
              <a:gd name="T113" fmla="*/ 2147483647 h 457"/>
              <a:gd name="T114" fmla="*/ 2147483647 w 404"/>
              <a:gd name="T115" fmla="*/ 2147483647 h 457"/>
              <a:gd name="T116" fmla="*/ 2147483647 w 404"/>
              <a:gd name="T117" fmla="*/ 2147483647 h 457"/>
              <a:gd name="T118" fmla="*/ 2147483647 w 404"/>
              <a:gd name="T119" fmla="*/ 2147483647 h 4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4"/>
              <a:gd name="T181" fmla="*/ 0 h 457"/>
              <a:gd name="T182" fmla="*/ 404 w 404"/>
              <a:gd name="T183" fmla="*/ 457 h 4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4" h="457">
                <a:moveTo>
                  <a:pt x="9" y="457"/>
                </a:moveTo>
                <a:lnTo>
                  <a:pt x="9" y="457"/>
                </a:lnTo>
                <a:lnTo>
                  <a:pt x="15" y="447"/>
                </a:lnTo>
                <a:lnTo>
                  <a:pt x="24" y="434"/>
                </a:lnTo>
                <a:lnTo>
                  <a:pt x="37" y="424"/>
                </a:lnTo>
                <a:lnTo>
                  <a:pt x="49" y="413"/>
                </a:lnTo>
                <a:lnTo>
                  <a:pt x="59" y="404"/>
                </a:lnTo>
                <a:lnTo>
                  <a:pt x="69" y="395"/>
                </a:lnTo>
                <a:lnTo>
                  <a:pt x="75" y="387"/>
                </a:lnTo>
                <a:lnTo>
                  <a:pt x="78" y="381"/>
                </a:lnTo>
                <a:lnTo>
                  <a:pt x="72" y="373"/>
                </a:lnTo>
                <a:lnTo>
                  <a:pt x="61" y="372"/>
                </a:lnTo>
                <a:lnTo>
                  <a:pt x="53" y="369"/>
                </a:lnTo>
                <a:lnTo>
                  <a:pt x="46" y="364"/>
                </a:lnTo>
                <a:lnTo>
                  <a:pt x="41" y="358"/>
                </a:lnTo>
                <a:lnTo>
                  <a:pt x="37" y="352"/>
                </a:lnTo>
                <a:lnTo>
                  <a:pt x="32" y="344"/>
                </a:lnTo>
                <a:lnTo>
                  <a:pt x="27" y="337"/>
                </a:lnTo>
                <a:lnTo>
                  <a:pt x="23" y="331"/>
                </a:lnTo>
                <a:lnTo>
                  <a:pt x="12" y="320"/>
                </a:lnTo>
                <a:lnTo>
                  <a:pt x="9" y="305"/>
                </a:lnTo>
                <a:lnTo>
                  <a:pt x="8" y="291"/>
                </a:lnTo>
                <a:lnTo>
                  <a:pt x="0" y="280"/>
                </a:lnTo>
                <a:lnTo>
                  <a:pt x="11" y="283"/>
                </a:lnTo>
                <a:lnTo>
                  <a:pt x="20" y="283"/>
                </a:lnTo>
                <a:lnTo>
                  <a:pt x="27" y="279"/>
                </a:lnTo>
                <a:lnTo>
                  <a:pt x="31" y="265"/>
                </a:lnTo>
                <a:lnTo>
                  <a:pt x="41" y="261"/>
                </a:lnTo>
                <a:lnTo>
                  <a:pt x="38" y="230"/>
                </a:lnTo>
                <a:lnTo>
                  <a:pt x="46" y="209"/>
                </a:lnTo>
                <a:lnTo>
                  <a:pt x="55" y="204"/>
                </a:lnTo>
                <a:lnTo>
                  <a:pt x="58" y="218"/>
                </a:lnTo>
                <a:lnTo>
                  <a:pt x="55" y="222"/>
                </a:lnTo>
                <a:lnTo>
                  <a:pt x="56" y="224"/>
                </a:lnTo>
                <a:lnTo>
                  <a:pt x="59" y="222"/>
                </a:lnTo>
                <a:lnTo>
                  <a:pt x="63" y="221"/>
                </a:lnTo>
                <a:lnTo>
                  <a:pt x="67" y="219"/>
                </a:lnTo>
                <a:lnTo>
                  <a:pt x="72" y="218"/>
                </a:lnTo>
                <a:lnTo>
                  <a:pt x="73" y="213"/>
                </a:lnTo>
                <a:lnTo>
                  <a:pt x="67" y="207"/>
                </a:lnTo>
                <a:lnTo>
                  <a:pt x="66" y="201"/>
                </a:lnTo>
                <a:lnTo>
                  <a:pt x="67" y="192"/>
                </a:lnTo>
                <a:lnTo>
                  <a:pt x="73" y="180"/>
                </a:lnTo>
                <a:lnTo>
                  <a:pt x="84" y="167"/>
                </a:lnTo>
                <a:lnTo>
                  <a:pt x="92" y="163"/>
                </a:lnTo>
                <a:lnTo>
                  <a:pt x="98" y="163"/>
                </a:lnTo>
                <a:lnTo>
                  <a:pt x="102" y="161"/>
                </a:lnTo>
                <a:lnTo>
                  <a:pt x="107" y="155"/>
                </a:lnTo>
                <a:lnTo>
                  <a:pt x="119" y="142"/>
                </a:lnTo>
                <a:lnTo>
                  <a:pt x="131" y="126"/>
                </a:lnTo>
                <a:lnTo>
                  <a:pt x="137" y="106"/>
                </a:lnTo>
                <a:lnTo>
                  <a:pt x="134" y="77"/>
                </a:lnTo>
                <a:lnTo>
                  <a:pt x="136" y="65"/>
                </a:lnTo>
                <a:lnTo>
                  <a:pt x="140" y="56"/>
                </a:lnTo>
                <a:lnTo>
                  <a:pt x="142" y="44"/>
                </a:lnTo>
                <a:lnTo>
                  <a:pt x="137" y="16"/>
                </a:lnTo>
                <a:lnTo>
                  <a:pt x="134" y="9"/>
                </a:lnTo>
                <a:lnTo>
                  <a:pt x="140" y="6"/>
                </a:lnTo>
                <a:lnTo>
                  <a:pt x="146" y="4"/>
                </a:lnTo>
                <a:lnTo>
                  <a:pt x="146" y="0"/>
                </a:lnTo>
                <a:lnTo>
                  <a:pt x="163" y="106"/>
                </a:lnTo>
                <a:lnTo>
                  <a:pt x="169" y="106"/>
                </a:lnTo>
                <a:lnTo>
                  <a:pt x="177" y="105"/>
                </a:lnTo>
                <a:lnTo>
                  <a:pt x="186" y="103"/>
                </a:lnTo>
                <a:lnTo>
                  <a:pt x="197" y="102"/>
                </a:lnTo>
                <a:lnTo>
                  <a:pt x="207" y="100"/>
                </a:lnTo>
                <a:lnTo>
                  <a:pt x="221" y="97"/>
                </a:lnTo>
                <a:lnTo>
                  <a:pt x="235" y="94"/>
                </a:lnTo>
                <a:lnTo>
                  <a:pt x="250" y="91"/>
                </a:lnTo>
                <a:lnTo>
                  <a:pt x="256" y="143"/>
                </a:lnTo>
                <a:lnTo>
                  <a:pt x="264" y="138"/>
                </a:lnTo>
                <a:lnTo>
                  <a:pt x="272" y="131"/>
                </a:lnTo>
                <a:lnTo>
                  <a:pt x="279" y="122"/>
                </a:lnTo>
                <a:lnTo>
                  <a:pt x="288" y="116"/>
                </a:lnTo>
                <a:lnTo>
                  <a:pt x="297" y="109"/>
                </a:lnTo>
                <a:lnTo>
                  <a:pt x="300" y="103"/>
                </a:lnTo>
                <a:lnTo>
                  <a:pt x="304" y="97"/>
                </a:lnTo>
                <a:lnTo>
                  <a:pt x="308" y="97"/>
                </a:lnTo>
                <a:lnTo>
                  <a:pt x="320" y="99"/>
                </a:lnTo>
                <a:lnTo>
                  <a:pt x="331" y="97"/>
                </a:lnTo>
                <a:lnTo>
                  <a:pt x="337" y="96"/>
                </a:lnTo>
                <a:lnTo>
                  <a:pt x="340" y="90"/>
                </a:lnTo>
                <a:lnTo>
                  <a:pt x="343" y="82"/>
                </a:lnTo>
                <a:lnTo>
                  <a:pt x="351" y="77"/>
                </a:lnTo>
                <a:lnTo>
                  <a:pt x="358" y="76"/>
                </a:lnTo>
                <a:lnTo>
                  <a:pt x="369" y="77"/>
                </a:lnTo>
                <a:lnTo>
                  <a:pt x="383" y="85"/>
                </a:lnTo>
                <a:lnTo>
                  <a:pt x="390" y="91"/>
                </a:lnTo>
                <a:lnTo>
                  <a:pt x="395" y="99"/>
                </a:lnTo>
                <a:lnTo>
                  <a:pt x="404" y="108"/>
                </a:lnTo>
                <a:lnTo>
                  <a:pt x="398" y="126"/>
                </a:lnTo>
                <a:lnTo>
                  <a:pt x="387" y="122"/>
                </a:lnTo>
                <a:lnTo>
                  <a:pt x="377" y="117"/>
                </a:lnTo>
                <a:lnTo>
                  <a:pt x="369" y="114"/>
                </a:lnTo>
                <a:lnTo>
                  <a:pt x="362" y="111"/>
                </a:lnTo>
                <a:lnTo>
                  <a:pt x="355" y="111"/>
                </a:lnTo>
                <a:lnTo>
                  <a:pt x="351" y="114"/>
                </a:lnTo>
                <a:lnTo>
                  <a:pt x="348" y="119"/>
                </a:lnTo>
                <a:lnTo>
                  <a:pt x="346" y="128"/>
                </a:lnTo>
                <a:lnTo>
                  <a:pt x="340" y="146"/>
                </a:lnTo>
                <a:lnTo>
                  <a:pt x="326" y="163"/>
                </a:lnTo>
                <a:lnTo>
                  <a:pt x="313" y="177"/>
                </a:lnTo>
                <a:lnTo>
                  <a:pt x="305" y="192"/>
                </a:lnTo>
                <a:lnTo>
                  <a:pt x="302" y="209"/>
                </a:lnTo>
                <a:lnTo>
                  <a:pt x="296" y="224"/>
                </a:lnTo>
                <a:lnTo>
                  <a:pt x="287" y="233"/>
                </a:lnTo>
                <a:lnTo>
                  <a:pt x="273" y="230"/>
                </a:lnTo>
                <a:lnTo>
                  <a:pt x="267" y="225"/>
                </a:lnTo>
                <a:lnTo>
                  <a:pt x="261" y="222"/>
                </a:lnTo>
                <a:lnTo>
                  <a:pt x="256" y="225"/>
                </a:lnTo>
                <a:lnTo>
                  <a:pt x="255" y="236"/>
                </a:lnTo>
                <a:lnTo>
                  <a:pt x="250" y="256"/>
                </a:lnTo>
                <a:lnTo>
                  <a:pt x="241" y="280"/>
                </a:lnTo>
                <a:lnTo>
                  <a:pt x="230" y="305"/>
                </a:lnTo>
                <a:lnTo>
                  <a:pt x="223" y="328"/>
                </a:lnTo>
                <a:lnTo>
                  <a:pt x="221" y="340"/>
                </a:lnTo>
                <a:lnTo>
                  <a:pt x="226" y="344"/>
                </a:lnTo>
                <a:lnTo>
                  <a:pt x="227" y="349"/>
                </a:lnTo>
                <a:lnTo>
                  <a:pt x="218" y="355"/>
                </a:lnTo>
                <a:lnTo>
                  <a:pt x="206" y="363"/>
                </a:lnTo>
                <a:lnTo>
                  <a:pt x="197" y="367"/>
                </a:lnTo>
                <a:lnTo>
                  <a:pt x="186" y="372"/>
                </a:lnTo>
                <a:lnTo>
                  <a:pt x="178" y="373"/>
                </a:lnTo>
                <a:lnTo>
                  <a:pt x="172" y="375"/>
                </a:lnTo>
                <a:lnTo>
                  <a:pt x="171" y="378"/>
                </a:lnTo>
                <a:lnTo>
                  <a:pt x="169" y="383"/>
                </a:lnTo>
                <a:lnTo>
                  <a:pt x="169" y="386"/>
                </a:lnTo>
                <a:lnTo>
                  <a:pt x="166" y="389"/>
                </a:lnTo>
                <a:lnTo>
                  <a:pt x="162" y="392"/>
                </a:lnTo>
                <a:lnTo>
                  <a:pt x="153" y="393"/>
                </a:lnTo>
                <a:lnTo>
                  <a:pt x="139" y="393"/>
                </a:lnTo>
                <a:lnTo>
                  <a:pt x="136" y="390"/>
                </a:lnTo>
                <a:lnTo>
                  <a:pt x="133" y="387"/>
                </a:lnTo>
                <a:lnTo>
                  <a:pt x="130" y="389"/>
                </a:lnTo>
                <a:lnTo>
                  <a:pt x="125" y="399"/>
                </a:lnTo>
                <a:lnTo>
                  <a:pt x="121" y="405"/>
                </a:lnTo>
                <a:lnTo>
                  <a:pt x="116" y="409"/>
                </a:lnTo>
                <a:lnTo>
                  <a:pt x="110" y="409"/>
                </a:lnTo>
                <a:lnTo>
                  <a:pt x="99" y="407"/>
                </a:lnTo>
                <a:lnTo>
                  <a:pt x="88" y="404"/>
                </a:lnTo>
                <a:lnTo>
                  <a:pt x="82" y="398"/>
                </a:lnTo>
                <a:lnTo>
                  <a:pt x="78" y="389"/>
                </a:lnTo>
                <a:lnTo>
                  <a:pt x="78" y="381"/>
                </a:lnTo>
                <a:lnTo>
                  <a:pt x="75" y="387"/>
                </a:lnTo>
                <a:lnTo>
                  <a:pt x="69" y="395"/>
                </a:lnTo>
                <a:lnTo>
                  <a:pt x="59" y="404"/>
                </a:lnTo>
                <a:lnTo>
                  <a:pt x="49" y="413"/>
                </a:lnTo>
                <a:lnTo>
                  <a:pt x="37" y="424"/>
                </a:lnTo>
                <a:lnTo>
                  <a:pt x="24" y="434"/>
                </a:lnTo>
                <a:lnTo>
                  <a:pt x="15" y="447"/>
                </a:lnTo>
                <a:lnTo>
                  <a:pt x="9" y="457"/>
                </a:lnTo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Freeform 88"/>
          <p:cNvSpPr>
            <a:spLocks/>
          </p:cNvSpPr>
          <p:nvPr/>
        </p:nvSpPr>
        <p:spPr bwMode="auto">
          <a:xfrm>
            <a:off x="8347606" y="3234595"/>
            <a:ext cx="677333" cy="332319"/>
          </a:xfrm>
          <a:custGeom>
            <a:avLst/>
            <a:gdLst>
              <a:gd name="T0" fmla="*/ 2147483647 w 397"/>
              <a:gd name="T1" fmla="*/ 2147483647 h 194"/>
              <a:gd name="T2" fmla="*/ 2147483647 w 397"/>
              <a:gd name="T3" fmla="*/ 2147483647 h 194"/>
              <a:gd name="T4" fmla="*/ 2147483647 w 397"/>
              <a:gd name="T5" fmla="*/ 2147483647 h 194"/>
              <a:gd name="T6" fmla="*/ 2147483647 w 397"/>
              <a:gd name="T7" fmla="*/ 2147483647 h 194"/>
              <a:gd name="T8" fmla="*/ 2147483647 w 397"/>
              <a:gd name="T9" fmla="*/ 2147483647 h 194"/>
              <a:gd name="T10" fmla="*/ 2147483647 w 397"/>
              <a:gd name="T11" fmla="*/ 2147483647 h 194"/>
              <a:gd name="T12" fmla="*/ 2147483647 w 397"/>
              <a:gd name="T13" fmla="*/ 2147483647 h 194"/>
              <a:gd name="T14" fmla="*/ 2147483647 w 397"/>
              <a:gd name="T15" fmla="*/ 2147483647 h 194"/>
              <a:gd name="T16" fmla="*/ 2147483647 w 397"/>
              <a:gd name="T17" fmla="*/ 2147483647 h 194"/>
              <a:gd name="T18" fmla="*/ 2147483647 w 397"/>
              <a:gd name="T19" fmla="*/ 2147483647 h 194"/>
              <a:gd name="T20" fmla="*/ 2147483647 w 397"/>
              <a:gd name="T21" fmla="*/ 2147483647 h 194"/>
              <a:gd name="T22" fmla="*/ 2147483647 w 397"/>
              <a:gd name="T23" fmla="*/ 2147483647 h 194"/>
              <a:gd name="T24" fmla="*/ 2147483647 w 397"/>
              <a:gd name="T25" fmla="*/ 2147483647 h 194"/>
              <a:gd name="T26" fmla="*/ 2147483647 w 397"/>
              <a:gd name="T27" fmla="*/ 2147483647 h 194"/>
              <a:gd name="T28" fmla="*/ 2147483647 w 397"/>
              <a:gd name="T29" fmla="*/ 2147483647 h 194"/>
              <a:gd name="T30" fmla="*/ 2147483647 w 397"/>
              <a:gd name="T31" fmla="*/ 2147483647 h 194"/>
              <a:gd name="T32" fmla="*/ 2147483647 w 397"/>
              <a:gd name="T33" fmla="*/ 2147483647 h 194"/>
              <a:gd name="T34" fmla="*/ 2147483647 w 397"/>
              <a:gd name="T35" fmla="*/ 2147483647 h 194"/>
              <a:gd name="T36" fmla="*/ 2147483647 w 397"/>
              <a:gd name="T37" fmla="*/ 2147483647 h 194"/>
              <a:gd name="T38" fmla="*/ 2147483647 w 397"/>
              <a:gd name="T39" fmla="*/ 2147483647 h 194"/>
              <a:gd name="T40" fmla="*/ 0 w 397"/>
              <a:gd name="T41" fmla="*/ 2147483647 h 194"/>
              <a:gd name="T42" fmla="*/ 2147483647 w 397"/>
              <a:gd name="T43" fmla="*/ 2147483647 h 194"/>
              <a:gd name="T44" fmla="*/ 2147483647 w 397"/>
              <a:gd name="T45" fmla="*/ 2147483647 h 194"/>
              <a:gd name="T46" fmla="*/ 2147483647 w 397"/>
              <a:gd name="T47" fmla="*/ 2147483647 h 194"/>
              <a:gd name="T48" fmla="*/ 2147483647 w 397"/>
              <a:gd name="T49" fmla="*/ 2147483647 h 194"/>
              <a:gd name="T50" fmla="*/ 2147483647 w 397"/>
              <a:gd name="T51" fmla="*/ 2147483647 h 194"/>
              <a:gd name="T52" fmla="*/ 2147483647 w 397"/>
              <a:gd name="T53" fmla="*/ 0 h 194"/>
              <a:gd name="T54" fmla="*/ 2147483647 w 397"/>
              <a:gd name="T55" fmla="*/ 2147483647 h 194"/>
              <a:gd name="T56" fmla="*/ 2147483647 w 397"/>
              <a:gd name="T57" fmla="*/ 2147483647 h 194"/>
              <a:gd name="T58" fmla="*/ 2147483647 w 397"/>
              <a:gd name="T59" fmla="*/ 2147483647 h 194"/>
              <a:gd name="T60" fmla="*/ 2147483647 w 397"/>
              <a:gd name="T61" fmla="*/ 2147483647 h 194"/>
              <a:gd name="T62" fmla="*/ 2147483647 w 397"/>
              <a:gd name="T63" fmla="*/ 2147483647 h 194"/>
              <a:gd name="T64" fmla="*/ 2147483647 w 397"/>
              <a:gd name="T65" fmla="*/ 2147483647 h 194"/>
              <a:gd name="T66" fmla="*/ 2147483647 w 397"/>
              <a:gd name="T67" fmla="*/ 2147483647 h 194"/>
              <a:gd name="T68" fmla="*/ 2147483647 w 397"/>
              <a:gd name="T69" fmla="*/ 2147483647 h 194"/>
              <a:gd name="T70" fmla="*/ 2147483647 w 397"/>
              <a:gd name="T71" fmla="*/ 2147483647 h 194"/>
              <a:gd name="T72" fmla="*/ 2147483647 w 397"/>
              <a:gd name="T73" fmla="*/ 2147483647 h 194"/>
              <a:gd name="T74" fmla="*/ 2147483647 w 397"/>
              <a:gd name="T75" fmla="*/ 2147483647 h 194"/>
              <a:gd name="T76" fmla="*/ 2147483647 w 397"/>
              <a:gd name="T77" fmla="*/ 2147483647 h 194"/>
              <a:gd name="T78" fmla="*/ 2147483647 w 397"/>
              <a:gd name="T79" fmla="*/ 2147483647 h 194"/>
              <a:gd name="T80" fmla="*/ 2147483647 w 397"/>
              <a:gd name="T81" fmla="*/ 2147483647 h 194"/>
              <a:gd name="T82" fmla="*/ 2147483647 w 397"/>
              <a:gd name="T83" fmla="*/ 2147483647 h 194"/>
              <a:gd name="T84" fmla="*/ 2147483647 w 397"/>
              <a:gd name="T85" fmla="*/ 2147483647 h 194"/>
              <a:gd name="T86" fmla="*/ 2147483647 w 397"/>
              <a:gd name="T87" fmla="*/ 2147483647 h 194"/>
              <a:gd name="T88" fmla="*/ 2147483647 w 397"/>
              <a:gd name="T89" fmla="*/ 2147483647 h 194"/>
              <a:gd name="T90" fmla="*/ 2147483647 w 397"/>
              <a:gd name="T91" fmla="*/ 2147483647 h 194"/>
              <a:gd name="T92" fmla="*/ 2147483647 w 397"/>
              <a:gd name="T93" fmla="*/ 2147483647 h 194"/>
              <a:gd name="T94" fmla="*/ 2147483647 w 397"/>
              <a:gd name="T95" fmla="*/ 2147483647 h 194"/>
              <a:gd name="T96" fmla="*/ 2147483647 w 397"/>
              <a:gd name="T97" fmla="*/ 2147483647 h 194"/>
              <a:gd name="T98" fmla="*/ 2147483647 w 397"/>
              <a:gd name="T99" fmla="*/ 2147483647 h 194"/>
              <a:gd name="T100" fmla="*/ 2147483647 w 397"/>
              <a:gd name="T101" fmla="*/ 2147483647 h 194"/>
              <a:gd name="T102" fmla="*/ 2147483647 w 397"/>
              <a:gd name="T103" fmla="*/ 2147483647 h 194"/>
              <a:gd name="T104" fmla="*/ 2147483647 w 397"/>
              <a:gd name="T105" fmla="*/ 2147483647 h 194"/>
              <a:gd name="T106" fmla="*/ 2147483647 w 397"/>
              <a:gd name="T107" fmla="*/ 2147483647 h 194"/>
              <a:gd name="T108" fmla="*/ 2147483647 w 397"/>
              <a:gd name="T109" fmla="*/ 2147483647 h 1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7"/>
              <a:gd name="T166" fmla="*/ 0 h 194"/>
              <a:gd name="T167" fmla="*/ 397 w 397"/>
              <a:gd name="T168" fmla="*/ 194 h 1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7" h="194">
                <a:moveTo>
                  <a:pt x="272" y="136"/>
                </a:moveTo>
                <a:lnTo>
                  <a:pt x="272" y="136"/>
                </a:lnTo>
                <a:lnTo>
                  <a:pt x="284" y="151"/>
                </a:lnTo>
                <a:lnTo>
                  <a:pt x="285" y="162"/>
                </a:lnTo>
                <a:lnTo>
                  <a:pt x="285" y="169"/>
                </a:lnTo>
                <a:lnTo>
                  <a:pt x="291" y="179"/>
                </a:lnTo>
                <a:lnTo>
                  <a:pt x="298" y="188"/>
                </a:lnTo>
                <a:lnTo>
                  <a:pt x="299" y="192"/>
                </a:lnTo>
                <a:lnTo>
                  <a:pt x="295" y="194"/>
                </a:lnTo>
                <a:lnTo>
                  <a:pt x="288" y="191"/>
                </a:lnTo>
                <a:lnTo>
                  <a:pt x="278" y="183"/>
                </a:lnTo>
                <a:lnTo>
                  <a:pt x="267" y="180"/>
                </a:lnTo>
                <a:lnTo>
                  <a:pt x="256" y="179"/>
                </a:lnTo>
                <a:lnTo>
                  <a:pt x="244" y="177"/>
                </a:lnTo>
                <a:lnTo>
                  <a:pt x="237" y="165"/>
                </a:lnTo>
                <a:lnTo>
                  <a:pt x="221" y="166"/>
                </a:lnTo>
                <a:lnTo>
                  <a:pt x="220" y="172"/>
                </a:lnTo>
                <a:lnTo>
                  <a:pt x="215" y="169"/>
                </a:lnTo>
                <a:lnTo>
                  <a:pt x="212" y="163"/>
                </a:lnTo>
                <a:lnTo>
                  <a:pt x="214" y="154"/>
                </a:lnTo>
                <a:lnTo>
                  <a:pt x="221" y="145"/>
                </a:lnTo>
                <a:lnTo>
                  <a:pt x="226" y="131"/>
                </a:lnTo>
                <a:lnTo>
                  <a:pt x="220" y="118"/>
                </a:lnTo>
                <a:lnTo>
                  <a:pt x="200" y="101"/>
                </a:lnTo>
                <a:lnTo>
                  <a:pt x="195" y="98"/>
                </a:lnTo>
                <a:lnTo>
                  <a:pt x="189" y="96"/>
                </a:lnTo>
                <a:lnTo>
                  <a:pt x="183" y="93"/>
                </a:lnTo>
                <a:lnTo>
                  <a:pt x="177" y="90"/>
                </a:lnTo>
                <a:lnTo>
                  <a:pt x="169" y="89"/>
                </a:lnTo>
                <a:lnTo>
                  <a:pt x="165" y="86"/>
                </a:lnTo>
                <a:lnTo>
                  <a:pt x="159" y="84"/>
                </a:lnTo>
                <a:lnTo>
                  <a:pt x="154" y="81"/>
                </a:lnTo>
                <a:lnTo>
                  <a:pt x="145" y="72"/>
                </a:lnTo>
                <a:lnTo>
                  <a:pt x="140" y="64"/>
                </a:lnTo>
                <a:lnTo>
                  <a:pt x="133" y="58"/>
                </a:lnTo>
                <a:lnTo>
                  <a:pt x="119" y="50"/>
                </a:lnTo>
                <a:lnTo>
                  <a:pt x="108" y="49"/>
                </a:lnTo>
                <a:lnTo>
                  <a:pt x="101" y="50"/>
                </a:lnTo>
                <a:lnTo>
                  <a:pt x="93" y="55"/>
                </a:lnTo>
                <a:lnTo>
                  <a:pt x="90" y="63"/>
                </a:lnTo>
                <a:lnTo>
                  <a:pt x="87" y="69"/>
                </a:lnTo>
                <a:lnTo>
                  <a:pt x="81" y="70"/>
                </a:lnTo>
                <a:lnTo>
                  <a:pt x="70" y="72"/>
                </a:lnTo>
                <a:lnTo>
                  <a:pt x="58" y="70"/>
                </a:lnTo>
                <a:lnTo>
                  <a:pt x="54" y="70"/>
                </a:lnTo>
                <a:lnTo>
                  <a:pt x="50" y="76"/>
                </a:lnTo>
                <a:lnTo>
                  <a:pt x="47" y="82"/>
                </a:lnTo>
                <a:lnTo>
                  <a:pt x="38" y="89"/>
                </a:lnTo>
                <a:lnTo>
                  <a:pt x="29" y="95"/>
                </a:lnTo>
                <a:lnTo>
                  <a:pt x="22" y="104"/>
                </a:lnTo>
                <a:lnTo>
                  <a:pt x="14" y="111"/>
                </a:lnTo>
                <a:lnTo>
                  <a:pt x="6" y="116"/>
                </a:lnTo>
                <a:lnTo>
                  <a:pt x="0" y="64"/>
                </a:lnTo>
                <a:lnTo>
                  <a:pt x="2" y="64"/>
                </a:lnTo>
                <a:lnTo>
                  <a:pt x="25" y="60"/>
                </a:lnTo>
                <a:lnTo>
                  <a:pt x="49" y="55"/>
                </a:lnTo>
                <a:lnTo>
                  <a:pt x="73" y="50"/>
                </a:lnTo>
                <a:lnTo>
                  <a:pt x="99" y="44"/>
                </a:lnTo>
                <a:lnTo>
                  <a:pt x="125" y="40"/>
                </a:lnTo>
                <a:lnTo>
                  <a:pt x="150" y="34"/>
                </a:lnTo>
                <a:lnTo>
                  <a:pt x="174" y="29"/>
                </a:lnTo>
                <a:lnTo>
                  <a:pt x="198" y="23"/>
                </a:lnTo>
                <a:lnTo>
                  <a:pt x="221" y="18"/>
                </a:lnTo>
                <a:lnTo>
                  <a:pt x="241" y="14"/>
                </a:lnTo>
                <a:lnTo>
                  <a:pt x="259" y="11"/>
                </a:lnTo>
                <a:lnTo>
                  <a:pt x="276" y="6"/>
                </a:lnTo>
                <a:lnTo>
                  <a:pt x="288" y="5"/>
                </a:lnTo>
                <a:lnTo>
                  <a:pt x="299" y="2"/>
                </a:lnTo>
                <a:lnTo>
                  <a:pt x="305" y="0"/>
                </a:lnTo>
                <a:lnTo>
                  <a:pt x="307" y="0"/>
                </a:lnTo>
                <a:lnTo>
                  <a:pt x="342" y="136"/>
                </a:lnTo>
                <a:lnTo>
                  <a:pt x="397" y="130"/>
                </a:lnTo>
                <a:lnTo>
                  <a:pt x="394" y="145"/>
                </a:lnTo>
                <a:lnTo>
                  <a:pt x="389" y="154"/>
                </a:lnTo>
                <a:lnTo>
                  <a:pt x="386" y="162"/>
                </a:lnTo>
                <a:lnTo>
                  <a:pt x="386" y="174"/>
                </a:lnTo>
                <a:lnTo>
                  <a:pt x="386" y="179"/>
                </a:lnTo>
                <a:lnTo>
                  <a:pt x="385" y="180"/>
                </a:lnTo>
                <a:lnTo>
                  <a:pt x="383" y="182"/>
                </a:lnTo>
                <a:lnTo>
                  <a:pt x="356" y="186"/>
                </a:lnTo>
                <a:lnTo>
                  <a:pt x="351" y="191"/>
                </a:lnTo>
                <a:lnTo>
                  <a:pt x="345" y="194"/>
                </a:lnTo>
                <a:lnTo>
                  <a:pt x="342" y="194"/>
                </a:lnTo>
                <a:lnTo>
                  <a:pt x="339" y="189"/>
                </a:lnTo>
                <a:lnTo>
                  <a:pt x="339" y="185"/>
                </a:lnTo>
                <a:lnTo>
                  <a:pt x="339" y="180"/>
                </a:lnTo>
                <a:lnTo>
                  <a:pt x="336" y="180"/>
                </a:lnTo>
                <a:lnTo>
                  <a:pt x="333" y="182"/>
                </a:lnTo>
                <a:lnTo>
                  <a:pt x="328" y="183"/>
                </a:lnTo>
                <a:lnTo>
                  <a:pt x="328" y="179"/>
                </a:lnTo>
                <a:lnTo>
                  <a:pt x="328" y="174"/>
                </a:lnTo>
                <a:lnTo>
                  <a:pt x="330" y="169"/>
                </a:lnTo>
                <a:lnTo>
                  <a:pt x="330" y="165"/>
                </a:lnTo>
                <a:lnTo>
                  <a:pt x="330" y="159"/>
                </a:lnTo>
                <a:lnTo>
                  <a:pt x="327" y="157"/>
                </a:lnTo>
                <a:lnTo>
                  <a:pt x="320" y="159"/>
                </a:lnTo>
                <a:lnTo>
                  <a:pt x="313" y="162"/>
                </a:lnTo>
                <a:lnTo>
                  <a:pt x="299" y="156"/>
                </a:lnTo>
                <a:lnTo>
                  <a:pt x="288" y="139"/>
                </a:lnTo>
                <a:lnTo>
                  <a:pt x="285" y="108"/>
                </a:lnTo>
                <a:lnTo>
                  <a:pt x="288" y="105"/>
                </a:lnTo>
                <a:lnTo>
                  <a:pt x="293" y="107"/>
                </a:lnTo>
                <a:lnTo>
                  <a:pt x="295" y="105"/>
                </a:lnTo>
                <a:lnTo>
                  <a:pt x="295" y="98"/>
                </a:lnTo>
                <a:lnTo>
                  <a:pt x="293" y="87"/>
                </a:lnTo>
                <a:lnTo>
                  <a:pt x="288" y="84"/>
                </a:lnTo>
                <a:lnTo>
                  <a:pt x="284" y="84"/>
                </a:lnTo>
                <a:lnTo>
                  <a:pt x="284" y="78"/>
                </a:lnTo>
                <a:lnTo>
                  <a:pt x="281" y="67"/>
                </a:lnTo>
                <a:lnTo>
                  <a:pt x="279" y="58"/>
                </a:lnTo>
                <a:lnTo>
                  <a:pt x="282" y="50"/>
                </a:lnTo>
                <a:lnTo>
                  <a:pt x="291" y="43"/>
                </a:lnTo>
                <a:lnTo>
                  <a:pt x="295" y="38"/>
                </a:lnTo>
                <a:lnTo>
                  <a:pt x="298" y="34"/>
                </a:lnTo>
                <a:lnTo>
                  <a:pt x="301" y="29"/>
                </a:lnTo>
                <a:lnTo>
                  <a:pt x="302" y="28"/>
                </a:lnTo>
                <a:lnTo>
                  <a:pt x="304" y="18"/>
                </a:lnTo>
                <a:lnTo>
                  <a:pt x="298" y="23"/>
                </a:lnTo>
                <a:lnTo>
                  <a:pt x="293" y="21"/>
                </a:lnTo>
                <a:lnTo>
                  <a:pt x="290" y="18"/>
                </a:lnTo>
                <a:lnTo>
                  <a:pt x="285" y="18"/>
                </a:lnTo>
                <a:lnTo>
                  <a:pt x="282" y="28"/>
                </a:lnTo>
                <a:lnTo>
                  <a:pt x="279" y="35"/>
                </a:lnTo>
                <a:lnTo>
                  <a:pt x="273" y="41"/>
                </a:lnTo>
                <a:lnTo>
                  <a:pt x="267" y="44"/>
                </a:lnTo>
                <a:lnTo>
                  <a:pt x="264" y="47"/>
                </a:lnTo>
                <a:lnTo>
                  <a:pt x="264" y="53"/>
                </a:lnTo>
                <a:lnTo>
                  <a:pt x="264" y="60"/>
                </a:lnTo>
                <a:lnTo>
                  <a:pt x="264" y="64"/>
                </a:lnTo>
                <a:lnTo>
                  <a:pt x="266" y="70"/>
                </a:lnTo>
                <a:lnTo>
                  <a:pt x="267" y="78"/>
                </a:lnTo>
                <a:lnTo>
                  <a:pt x="267" y="87"/>
                </a:lnTo>
                <a:lnTo>
                  <a:pt x="266" y="98"/>
                </a:lnTo>
                <a:lnTo>
                  <a:pt x="264" y="107"/>
                </a:lnTo>
                <a:lnTo>
                  <a:pt x="267" y="119"/>
                </a:lnTo>
                <a:lnTo>
                  <a:pt x="270" y="128"/>
                </a:lnTo>
                <a:lnTo>
                  <a:pt x="272" y="136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5" name="Group 299"/>
          <p:cNvGrpSpPr>
            <a:grpSpLocks/>
          </p:cNvGrpSpPr>
          <p:nvPr/>
        </p:nvGrpSpPr>
        <p:grpSpPr bwMode="auto">
          <a:xfrm>
            <a:off x="7809935" y="3371842"/>
            <a:ext cx="1174749" cy="685801"/>
            <a:chOff x="3867" y="1601"/>
            <a:chExt cx="555" cy="324"/>
          </a:xfrm>
          <a:solidFill>
            <a:srgbClr val="00B050"/>
          </a:solidFill>
        </p:grpSpPr>
        <p:sp>
          <p:nvSpPr>
            <p:cNvPr id="96" name="Freeform 53"/>
            <p:cNvSpPr>
              <a:spLocks/>
            </p:cNvSpPr>
            <p:nvPr/>
          </p:nvSpPr>
          <p:spPr bwMode="auto">
            <a:xfrm>
              <a:off x="3867" y="1601"/>
              <a:ext cx="543" cy="324"/>
            </a:xfrm>
            <a:custGeom>
              <a:avLst/>
              <a:gdLst>
                <a:gd name="T0" fmla="*/ 31 w 673"/>
                <a:gd name="T1" fmla="*/ 83 h 400"/>
                <a:gd name="T2" fmla="*/ 19 w 673"/>
                <a:gd name="T3" fmla="*/ 96 h 400"/>
                <a:gd name="T4" fmla="*/ 11 w 673"/>
                <a:gd name="T5" fmla="*/ 103 h 400"/>
                <a:gd name="T6" fmla="*/ 2 w 673"/>
                <a:gd name="T7" fmla="*/ 111 h 400"/>
                <a:gd name="T8" fmla="*/ 16 w 673"/>
                <a:gd name="T9" fmla="*/ 111 h 400"/>
                <a:gd name="T10" fmla="*/ 40 w 673"/>
                <a:gd name="T11" fmla="*/ 107 h 400"/>
                <a:gd name="T12" fmla="*/ 61 w 673"/>
                <a:gd name="T13" fmla="*/ 104 h 400"/>
                <a:gd name="T14" fmla="*/ 96 w 673"/>
                <a:gd name="T15" fmla="*/ 97 h 400"/>
                <a:gd name="T16" fmla="*/ 132 w 673"/>
                <a:gd name="T17" fmla="*/ 92 h 400"/>
                <a:gd name="T18" fmla="*/ 157 w 673"/>
                <a:gd name="T19" fmla="*/ 86 h 400"/>
                <a:gd name="T20" fmla="*/ 164 w 673"/>
                <a:gd name="T21" fmla="*/ 83 h 400"/>
                <a:gd name="T22" fmla="*/ 173 w 673"/>
                <a:gd name="T23" fmla="*/ 81 h 400"/>
                <a:gd name="T24" fmla="*/ 186 w 673"/>
                <a:gd name="T25" fmla="*/ 75 h 400"/>
                <a:gd name="T26" fmla="*/ 177 w 673"/>
                <a:gd name="T27" fmla="*/ 68 h 400"/>
                <a:gd name="T28" fmla="*/ 169 w 673"/>
                <a:gd name="T29" fmla="*/ 69 h 400"/>
                <a:gd name="T30" fmla="*/ 162 w 673"/>
                <a:gd name="T31" fmla="*/ 62 h 400"/>
                <a:gd name="T32" fmla="*/ 153 w 673"/>
                <a:gd name="T33" fmla="*/ 62 h 400"/>
                <a:gd name="T34" fmla="*/ 164 w 673"/>
                <a:gd name="T35" fmla="*/ 62 h 400"/>
                <a:gd name="T36" fmla="*/ 167 w 673"/>
                <a:gd name="T37" fmla="*/ 65 h 400"/>
                <a:gd name="T38" fmla="*/ 170 w 673"/>
                <a:gd name="T39" fmla="*/ 67 h 400"/>
                <a:gd name="T40" fmla="*/ 172 w 673"/>
                <a:gd name="T41" fmla="*/ 62 h 400"/>
                <a:gd name="T42" fmla="*/ 173 w 673"/>
                <a:gd name="T43" fmla="*/ 54 h 400"/>
                <a:gd name="T44" fmla="*/ 165 w 673"/>
                <a:gd name="T45" fmla="*/ 48 h 400"/>
                <a:gd name="T46" fmla="*/ 157 w 673"/>
                <a:gd name="T47" fmla="*/ 41 h 400"/>
                <a:gd name="T48" fmla="*/ 147 w 673"/>
                <a:gd name="T49" fmla="*/ 35 h 400"/>
                <a:gd name="T50" fmla="*/ 150 w 673"/>
                <a:gd name="T51" fmla="*/ 33 h 400"/>
                <a:gd name="T52" fmla="*/ 157 w 673"/>
                <a:gd name="T53" fmla="*/ 39 h 400"/>
                <a:gd name="T54" fmla="*/ 167 w 673"/>
                <a:gd name="T55" fmla="*/ 45 h 400"/>
                <a:gd name="T56" fmla="*/ 170 w 673"/>
                <a:gd name="T57" fmla="*/ 40 h 400"/>
                <a:gd name="T58" fmla="*/ 163 w 673"/>
                <a:gd name="T59" fmla="*/ 35 h 400"/>
                <a:gd name="T60" fmla="*/ 152 w 673"/>
                <a:gd name="T61" fmla="*/ 32 h 400"/>
                <a:gd name="T62" fmla="*/ 150 w 673"/>
                <a:gd name="T63" fmla="*/ 28 h 400"/>
                <a:gd name="T64" fmla="*/ 140 w 673"/>
                <a:gd name="T65" fmla="*/ 26 h 400"/>
                <a:gd name="T66" fmla="*/ 146 w 673"/>
                <a:gd name="T67" fmla="*/ 15 h 400"/>
                <a:gd name="T68" fmla="*/ 136 w 673"/>
                <a:gd name="T69" fmla="*/ 4 h 400"/>
                <a:gd name="T70" fmla="*/ 129 w 673"/>
                <a:gd name="T71" fmla="*/ 2 h 400"/>
                <a:gd name="T72" fmla="*/ 121 w 673"/>
                <a:gd name="T73" fmla="*/ 4 h 400"/>
                <a:gd name="T74" fmla="*/ 113 w 673"/>
                <a:gd name="T75" fmla="*/ 2 h 400"/>
                <a:gd name="T76" fmla="*/ 108 w 673"/>
                <a:gd name="T77" fmla="*/ 11 h 400"/>
                <a:gd name="T78" fmla="*/ 98 w 673"/>
                <a:gd name="T79" fmla="*/ 28 h 400"/>
                <a:gd name="T80" fmla="*/ 88 w 673"/>
                <a:gd name="T81" fmla="*/ 33 h 400"/>
                <a:gd name="T82" fmla="*/ 83 w 673"/>
                <a:gd name="T83" fmla="*/ 42 h 400"/>
                <a:gd name="T84" fmla="*/ 76 w 673"/>
                <a:gd name="T85" fmla="*/ 66 h 400"/>
                <a:gd name="T86" fmla="*/ 72 w 673"/>
                <a:gd name="T87" fmla="*/ 72 h 400"/>
                <a:gd name="T88" fmla="*/ 62 w 673"/>
                <a:gd name="T89" fmla="*/ 75 h 400"/>
                <a:gd name="T90" fmla="*/ 61 w 673"/>
                <a:gd name="T91" fmla="*/ 80 h 400"/>
                <a:gd name="T92" fmla="*/ 52 w 673"/>
                <a:gd name="T93" fmla="*/ 80 h 400"/>
                <a:gd name="T94" fmla="*/ 48 w 673"/>
                <a:gd name="T95" fmla="*/ 84 h 400"/>
                <a:gd name="T96" fmla="*/ 39 w 673"/>
                <a:gd name="T97" fmla="*/ 83 h 4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3"/>
                <a:gd name="T148" fmla="*/ 0 h 400"/>
                <a:gd name="T149" fmla="*/ 673 w 673"/>
                <a:gd name="T150" fmla="*/ 400 h 4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3" h="400">
                  <a:moveTo>
                    <a:pt x="130" y="273"/>
                  </a:moveTo>
                  <a:lnTo>
                    <a:pt x="127" y="279"/>
                  </a:lnTo>
                  <a:lnTo>
                    <a:pt x="121" y="287"/>
                  </a:lnTo>
                  <a:lnTo>
                    <a:pt x="111" y="296"/>
                  </a:lnTo>
                  <a:lnTo>
                    <a:pt x="101" y="305"/>
                  </a:lnTo>
                  <a:lnTo>
                    <a:pt x="89" y="316"/>
                  </a:lnTo>
                  <a:lnTo>
                    <a:pt x="76" y="326"/>
                  </a:lnTo>
                  <a:lnTo>
                    <a:pt x="67" y="339"/>
                  </a:lnTo>
                  <a:lnTo>
                    <a:pt x="61" y="349"/>
                  </a:lnTo>
                  <a:lnTo>
                    <a:pt x="54" y="360"/>
                  </a:lnTo>
                  <a:lnTo>
                    <a:pt x="47" y="363"/>
                  </a:lnTo>
                  <a:lnTo>
                    <a:pt x="40" y="366"/>
                  </a:lnTo>
                  <a:lnTo>
                    <a:pt x="32" y="377"/>
                  </a:lnTo>
                  <a:lnTo>
                    <a:pt x="25" y="383"/>
                  </a:lnTo>
                  <a:lnTo>
                    <a:pt x="15" y="386"/>
                  </a:lnTo>
                  <a:lnTo>
                    <a:pt x="6" y="392"/>
                  </a:lnTo>
                  <a:lnTo>
                    <a:pt x="0" y="400"/>
                  </a:lnTo>
                  <a:lnTo>
                    <a:pt x="31" y="395"/>
                  </a:lnTo>
                  <a:lnTo>
                    <a:pt x="58" y="392"/>
                  </a:lnTo>
                  <a:lnTo>
                    <a:pt x="84" y="387"/>
                  </a:lnTo>
                  <a:lnTo>
                    <a:pt x="108" y="384"/>
                  </a:lnTo>
                  <a:lnTo>
                    <a:pt x="128" y="381"/>
                  </a:lnTo>
                  <a:lnTo>
                    <a:pt x="147" y="378"/>
                  </a:lnTo>
                  <a:lnTo>
                    <a:pt x="162" y="377"/>
                  </a:lnTo>
                  <a:lnTo>
                    <a:pt x="174" y="375"/>
                  </a:lnTo>
                  <a:lnTo>
                    <a:pt x="197" y="372"/>
                  </a:lnTo>
                  <a:lnTo>
                    <a:pt x="223" y="368"/>
                  </a:lnTo>
                  <a:lnTo>
                    <a:pt x="252" y="363"/>
                  </a:lnTo>
                  <a:lnTo>
                    <a:pt x="282" y="357"/>
                  </a:lnTo>
                  <a:lnTo>
                    <a:pt x="314" y="351"/>
                  </a:lnTo>
                  <a:lnTo>
                    <a:pt x="348" y="345"/>
                  </a:lnTo>
                  <a:lnTo>
                    <a:pt x="381" y="339"/>
                  </a:lnTo>
                  <a:lnTo>
                    <a:pt x="415" y="333"/>
                  </a:lnTo>
                  <a:lnTo>
                    <a:pt x="447" y="328"/>
                  </a:lnTo>
                  <a:lnTo>
                    <a:pt x="478" y="322"/>
                  </a:lnTo>
                  <a:lnTo>
                    <a:pt x="505" y="316"/>
                  </a:lnTo>
                  <a:lnTo>
                    <a:pt x="529" y="311"/>
                  </a:lnTo>
                  <a:lnTo>
                    <a:pt x="549" y="308"/>
                  </a:lnTo>
                  <a:lnTo>
                    <a:pt x="566" y="305"/>
                  </a:lnTo>
                  <a:lnTo>
                    <a:pt x="577" y="302"/>
                  </a:lnTo>
                  <a:lnTo>
                    <a:pt x="583" y="301"/>
                  </a:lnTo>
                  <a:lnTo>
                    <a:pt x="587" y="297"/>
                  </a:lnTo>
                  <a:lnTo>
                    <a:pt x="592" y="296"/>
                  </a:lnTo>
                  <a:lnTo>
                    <a:pt x="597" y="293"/>
                  </a:lnTo>
                  <a:lnTo>
                    <a:pt x="604" y="291"/>
                  </a:lnTo>
                  <a:lnTo>
                    <a:pt x="613" y="288"/>
                  </a:lnTo>
                  <a:lnTo>
                    <a:pt x="626" y="287"/>
                  </a:lnTo>
                  <a:lnTo>
                    <a:pt x="642" y="284"/>
                  </a:lnTo>
                  <a:lnTo>
                    <a:pt x="664" y="282"/>
                  </a:lnTo>
                  <a:lnTo>
                    <a:pt x="668" y="275"/>
                  </a:lnTo>
                  <a:lnTo>
                    <a:pt x="673" y="265"/>
                  </a:lnTo>
                  <a:lnTo>
                    <a:pt x="671" y="256"/>
                  </a:lnTo>
                  <a:lnTo>
                    <a:pt x="662" y="249"/>
                  </a:lnTo>
                  <a:lnTo>
                    <a:pt x="648" y="243"/>
                  </a:lnTo>
                  <a:lnTo>
                    <a:pt x="639" y="241"/>
                  </a:lnTo>
                  <a:lnTo>
                    <a:pt x="635" y="243"/>
                  </a:lnTo>
                  <a:lnTo>
                    <a:pt x="635" y="247"/>
                  </a:lnTo>
                  <a:lnTo>
                    <a:pt x="624" y="246"/>
                  </a:lnTo>
                  <a:lnTo>
                    <a:pt x="612" y="243"/>
                  </a:lnTo>
                  <a:lnTo>
                    <a:pt x="601" y="236"/>
                  </a:lnTo>
                  <a:lnTo>
                    <a:pt x="595" y="229"/>
                  </a:lnTo>
                  <a:lnTo>
                    <a:pt x="592" y="223"/>
                  </a:lnTo>
                  <a:lnTo>
                    <a:pt x="587" y="221"/>
                  </a:lnTo>
                  <a:lnTo>
                    <a:pt x="578" y="221"/>
                  </a:lnTo>
                  <a:lnTo>
                    <a:pt x="560" y="221"/>
                  </a:lnTo>
                  <a:lnTo>
                    <a:pt x="555" y="221"/>
                  </a:lnTo>
                  <a:lnTo>
                    <a:pt x="554" y="220"/>
                  </a:lnTo>
                  <a:lnTo>
                    <a:pt x="558" y="220"/>
                  </a:lnTo>
                  <a:lnTo>
                    <a:pt x="572" y="220"/>
                  </a:lnTo>
                  <a:lnTo>
                    <a:pt x="587" y="220"/>
                  </a:lnTo>
                  <a:lnTo>
                    <a:pt x="595" y="220"/>
                  </a:lnTo>
                  <a:lnTo>
                    <a:pt x="600" y="220"/>
                  </a:lnTo>
                  <a:lnTo>
                    <a:pt x="601" y="224"/>
                  </a:lnTo>
                  <a:lnTo>
                    <a:pt x="604" y="229"/>
                  </a:lnTo>
                  <a:lnTo>
                    <a:pt x="607" y="230"/>
                  </a:lnTo>
                  <a:lnTo>
                    <a:pt x="610" y="229"/>
                  </a:lnTo>
                  <a:lnTo>
                    <a:pt x="612" y="229"/>
                  </a:lnTo>
                  <a:lnTo>
                    <a:pt x="613" y="232"/>
                  </a:lnTo>
                  <a:lnTo>
                    <a:pt x="616" y="236"/>
                  </a:lnTo>
                  <a:lnTo>
                    <a:pt x="621" y="239"/>
                  </a:lnTo>
                  <a:lnTo>
                    <a:pt x="627" y="241"/>
                  </a:lnTo>
                  <a:lnTo>
                    <a:pt x="630" y="229"/>
                  </a:lnTo>
                  <a:lnTo>
                    <a:pt x="622" y="220"/>
                  </a:lnTo>
                  <a:lnTo>
                    <a:pt x="613" y="211"/>
                  </a:lnTo>
                  <a:lnTo>
                    <a:pt x="612" y="195"/>
                  </a:lnTo>
                  <a:lnTo>
                    <a:pt x="618" y="194"/>
                  </a:lnTo>
                  <a:lnTo>
                    <a:pt x="626" y="191"/>
                  </a:lnTo>
                  <a:lnTo>
                    <a:pt x="627" y="186"/>
                  </a:lnTo>
                  <a:lnTo>
                    <a:pt x="615" y="178"/>
                  </a:lnTo>
                  <a:lnTo>
                    <a:pt x="610" y="171"/>
                  </a:lnTo>
                  <a:lnTo>
                    <a:pt x="601" y="169"/>
                  </a:lnTo>
                  <a:lnTo>
                    <a:pt x="592" y="166"/>
                  </a:lnTo>
                  <a:lnTo>
                    <a:pt x="587" y="162"/>
                  </a:lnTo>
                  <a:lnTo>
                    <a:pt x="581" y="154"/>
                  </a:lnTo>
                  <a:lnTo>
                    <a:pt x="569" y="146"/>
                  </a:lnTo>
                  <a:lnTo>
                    <a:pt x="555" y="140"/>
                  </a:lnTo>
                  <a:lnTo>
                    <a:pt x="546" y="131"/>
                  </a:lnTo>
                  <a:lnTo>
                    <a:pt x="542" y="125"/>
                  </a:lnTo>
                  <a:lnTo>
                    <a:pt x="532" y="122"/>
                  </a:lnTo>
                  <a:lnTo>
                    <a:pt x="523" y="120"/>
                  </a:lnTo>
                  <a:lnTo>
                    <a:pt x="519" y="114"/>
                  </a:lnTo>
                  <a:lnTo>
                    <a:pt x="531" y="114"/>
                  </a:lnTo>
                  <a:lnTo>
                    <a:pt x="542" y="116"/>
                  </a:lnTo>
                  <a:lnTo>
                    <a:pt x="549" y="120"/>
                  </a:lnTo>
                  <a:lnTo>
                    <a:pt x="555" y="127"/>
                  </a:lnTo>
                  <a:lnTo>
                    <a:pt x="560" y="131"/>
                  </a:lnTo>
                  <a:lnTo>
                    <a:pt x="568" y="137"/>
                  </a:lnTo>
                  <a:lnTo>
                    <a:pt x="577" y="145"/>
                  </a:lnTo>
                  <a:lnTo>
                    <a:pt x="587" y="151"/>
                  </a:lnTo>
                  <a:lnTo>
                    <a:pt x="597" y="157"/>
                  </a:lnTo>
                  <a:lnTo>
                    <a:pt x="606" y="160"/>
                  </a:lnTo>
                  <a:lnTo>
                    <a:pt x="610" y="162"/>
                  </a:lnTo>
                  <a:lnTo>
                    <a:pt x="612" y="160"/>
                  </a:lnTo>
                  <a:lnTo>
                    <a:pt x="612" y="149"/>
                  </a:lnTo>
                  <a:lnTo>
                    <a:pt x="615" y="140"/>
                  </a:lnTo>
                  <a:lnTo>
                    <a:pt x="615" y="136"/>
                  </a:lnTo>
                  <a:lnTo>
                    <a:pt x="612" y="131"/>
                  </a:lnTo>
                  <a:lnTo>
                    <a:pt x="597" y="128"/>
                  </a:lnTo>
                  <a:lnTo>
                    <a:pt x="590" y="124"/>
                  </a:lnTo>
                  <a:lnTo>
                    <a:pt x="586" y="119"/>
                  </a:lnTo>
                  <a:lnTo>
                    <a:pt x="575" y="117"/>
                  </a:lnTo>
                  <a:lnTo>
                    <a:pt x="560" y="116"/>
                  </a:lnTo>
                  <a:lnTo>
                    <a:pt x="551" y="114"/>
                  </a:lnTo>
                  <a:lnTo>
                    <a:pt x="546" y="110"/>
                  </a:lnTo>
                  <a:lnTo>
                    <a:pt x="546" y="107"/>
                  </a:lnTo>
                  <a:lnTo>
                    <a:pt x="545" y="104"/>
                  </a:lnTo>
                  <a:lnTo>
                    <a:pt x="543" y="101"/>
                  </a:lnTo>
                  <a:lnTo>
                    <a:pt x="537" y="99"/>
                  </a:lnTo>
                  <a:lnTo>
                    <a:pt x="525" y="98"/>
                  </a:lnTo>
                  <a:lnTo>
                    <a:pt x="514" y="98"/>
                  </a:lnTo>
                  <a:lnTo>
                    <a:pt x="508" y="90"/>
                  </a:lnTo>
                  <a:lnTo>
                    <a:pt x="508" y="81"/>
                  </a:lnTo>
                  <a:lnTo>
                    <a:pt x="516" y="73"/>
                  </a:lnTo>
                  <a:lnTo>
                    <a:pt x="523" y="64"/>
                  </a:lnTo>
                  <a:lnTo>
                    <a:pt x="528" y="50"/>
                  </a:lnTo>
                  <a:lnTo>
                    <a:pt x="522" y="37"/>
                  </a:lnTo>
                  <a:lnTo>
                    <a:pt x="502" y="20"/>
                  </a:lnTo>
                  <a:lnTo>
                    <a:pt x="497" y="17"/>
                  </a:lnTo>
                  <a:lnTo>
                    <a:pt x="491" y="15"/>
                  </a:lnTo>
                  <a:lnTo>
                    <a:pt x="485" y="12"/>
                  </a:lnTo>
                  <a:lnTo>
                    <a:pt x="479" y="9"/>
                  </a:lnTo>
                  <a:lnTo>
                    <a:pt x="471" y="8"/>
                  </a:lnTo>
                  <a:lnTo>
                    <a:pt x="467" y="5"/>
                  </a:lnTo>
                  <a:lnTo>
                    <a:pt x="461" y="3"/>
                  </a:lnTo>
                  <a:lnTo>
                    <a:pt x="456" y="0"/>
                  </a:lnTo>
                  <a:lnTo>
                    <a:pt x="450" y="18"/>
                  </a:lnTo>
                  <a:lnTo>
                    <a:pt x="439" y="14"/>
                  </a:lnTo>
                  <a:lnTo>
                    <a:pt x="429" y="9"/>
                  </a:lnTo>
                  <a:lnTo>
                    <a:pt x="421" y="6"/>
                  </a:lnTo>
                  <a:lnTo>
                    <a:pt x="414" y="3"/>
                  </a:lnTo>
                  <a:lnTo>
                    <a:pt x="407" y="3"/>
                  </a:lnTo>
                  <a:lnTo>
                    <a:pt x="403" y="6"/>
                  </a:lnTo>
                  <a:lnTo>
                    <a:pt x="400" y="11"/>
                  </a:lnTo>
                  <a:lnTo>
                    <a:pt x="398" y="20"/>
                  </a:lnTo>
                  <a:lnTo>
                    <a:pt x="392" y="38"/>
                  </a:lnTo>
                  <a:lnTo>
                    <a:pt x="378" y="55"/>
                  </a:lnTo>
                  <a:lnTo>
                    <a:pt x="365" y="69"/>
                  </a:lnTo>
                  <a:lnTo>
                    <a:pt x="357" y="84"/>
                  </a:lnTo>
                  <a:lnTo>
                    <a:pt x="354" y="101"/>
                  </a:lnTo>
                  <a:lnTo>
                    <a:pt x="348" y="116"/>
                  </a:lnTo>
                  <a:lnTo>
                    <a:pt x="339" y="125"/>
                  </a:lnTo>
                  <a:lnTo>
                    <a:pt x="325" y="122"/>
                  </a:lnTo>
                  <a:lnTo>
                    <a:pt x="319" y="117"/>
                  </a:lnTo>
                  <a:lnTo>
                    <a:pt x="313" y="114"/>
                  </a:lnTo>
                  <a:lnTo>
                    <a:pt x="308" y="117"/>
                  </a:lnTo>
                  <a:lnTo>
                    <a:pt x="307" y="128"/>
                  </a:lnTo>
                  <a:lnTo>
                    <a:pt x="302" y="148"/>
                  </a:lnTo>
                  <a:lnTo>
                    <a:pt x="293" y="172"/>
                  </a:lnTo>
                  <a:lnTo>
                    <a:pt x="282" y="197"/>
                  </a:lnTo>
                  <a:lnTo>
                    <a:pt x="275" y="220"/>
                  </a:lnTo>
                  <a:lnTo>
                    <a:pt x="273" y="232"/>
                  </a:lnTo>
                  <a:lnTo>
                    <a:pt x="278" y="236"/>
                  </a:lnTo>
                  <a:lnTo>
                    <a:pt x="279" y="241"/>
                  </a:lnTo>
                  <a:lnTo>
                    <a:pt x="270" y="247"/>
                  </a:lnTo>
                  <a:lnTo>
                    <a:pt x="258" y="255"/>
                  </a:lnTo>
                  <a:lnTo>
                    <a:pt x="249" y="259"/>
                  </a:lnTo>
                  <a:lnTo>
                    <a:pt x="238" y="264"/>
                  </a:lnTo>
                  <a:lnTo>
                    <a:pt x="230" y="265"/>
                  </a:lnTo>
                  <a:lnTo>
                    <a:pt x="224" y="267"/>
                  </a:lnTo>
                  <a:lnTo>
                    <a:pt x="223" y="270"/>
                  </a:lnTo>
                  <a:lnTo>
                    <a:pt x="221" y="275"/>
                  </a:lnTo>
                  <a:lnTo>
                    <a:pt x="221" y="278"/>
                  </a:lnTo>
                  <a:lnTo>
                    <a:pt x="218" y="281"/>
                  </a:lnTo>
                  <a:lnTo>
                    <a:pt x="214" y="284"/>
                  </a:lnTo>
                  <a:lnTo>
                    <a:pt x="205" y="285"/>
                  </a:lnTo>
                  <a:lnTo>
                    <a:pt x="191" y="285"/>
                  </a:lnTo>
                  <a:lnTo>
                    <a:pt x="188" y="282"/>
                  </a:lnTo>
                  <a:lnTo>
                    <a:pt x="185" y="279"/>
                  </a:lnTo>
                  <a:lnTo>
                    <a:pt x="182" y="281"/>
                  </a:lnTo>
                  <a:lnTo>
                    <a:pt x="177" y="291"/>
                  </a:lnTo>
                  <a:lnTo>
                    <a:pt x="173" y="297"/>
                  </a:lnTo>
                  <a:lnTo>
                    <a:pt x="168" y="301"/>
                  </a:lnTo>
                  <a:lnTo>
                    <a:pt x="162" y="301"/>
                  </a:lnTo>
                  <a:lnTo>
                    <a:pt x="151" y="299"/>
                  </a:lnTo>
                  <a:lnTo>
                    <a:pt x="140" y="296"/>
                  </a:lnTo>
                  <a:lnTo>
                    <a:pt x="134" y="290"/>
                  </a:lnTo>
                  <a:lnTo>
                    <a:pt x="130" y="281"/>
                  </a:lnTo>
                  <a:lnTo>
                    <a:pt x="130" y="27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4385" y="1683"/>
              <a:ext cx="37" cy="91"/>
            </a:xfrm>
            <a:custGeom>
              <a:avLst/>
              <a:gdLst>
                <a:gd name="T0" fmla="*/ 0 w 46"/>
                <a:gd name="T1" fmla="*/ 2 h 113"/>
                <a:gd name="T2" fmla="*/ 0 w 46"/>
                <a:gd name="T3" fmla="*/ 2 h 113"/>
                <a:gd name="T4" fmla="*/ 2 w 46"/>
                <a:gd name="T5" fmla="*/ 3 h 113"/>
                <a:gd name="T6" fmla="*/ 2 w 46"/>
                <a:gd name="T7" fmla="*/ 3 h 113"/>
                <a:gd name="T8" fmla="*/ 3 w 46"/>
                <a:gd name="T9" fmla="*/ 2 h 113"/>
                <a:gd name="T10" fmla="*/ 5 w 46"/>
                <a:gd name="T11" fmla="*/ 2 h 113"/>
                <a:gd name="T12" fmla="*/ 12 w 46"/>
                <a:gd name="T13" fmla="*/ 0 h 113"/>
                <a:gd name="T14" fmla="*/ 12 w 46"/>
                <a:gd name="T15" fmla="*/ 0 h 113"/>
                <a:gd name="T16" fmla="*/ 12 w 46"/>
                <a:gd name="T17" fmla="*/ 2 h 113"/>
                <a:gd name="T18" fmla="*/ 12 w 46"/>
                <a:gd name="T19" fmla="*/ 4 h 113"/>
                <a:gd name="T20" fmla="*/ 12 w 46"/>
                <a:gd name="T21" fmla="*/ 6 h 113"/>
                <a:gd name="T22" fmla="*/ 10 w 46"/>
                <a:gd name="T23" fmla="*/ 7 h 113"/>
                <a:gd name="T24" fmla="*/ 10 w 46"/>
                <a:gd name="T25" fmla="*/ 7 h 113"/>
                <a:gd name="T26" fmla="*/ 10 w 46"/>
                <a:gd name="T27" fmla="*/ 9 h 113"/>
                <a:gd name="T28" fmla="*/ 10 w 46"/>
                <a:gd name="T29" fmla="*/ 10 h 113"/>
                <a:gd name="T30" fmla="*/ 10 w 46"/>
                <a:gd name="T31" fmla="*/ 12 h 113"/>
                <a:gd name="T32" fmla="*/ 9 w 46"/>
                <a:gd name="T33" fmla="*/ 13 h 113"/>
                <a:gd name="T34" fmla="*/ 9 w 46"/>
                <a:gd name="T35" fmla="*/ 13 h 113"/>
                <a:gd name="T36" fmla="*/ 8 w 46"/>
                <a:gd name="T37" fmla="*/ 15 h 113"/>
                <a:gd name="T38" fmla="*/ 8 w 46"/>
                <a:gd name="T39" fmla="*/ 17 h 113"/>
                <a:gd name="T40" fmla="*/ 7 w 46"/>
                <a:gd name="T41" fmla="*/ 19 h 113"/>
                <a:gd name="T42" fmla="*/ 6 w 46"/>
                <a:gd name="T43" fmla="*/ 20 h 113"/>
                <a:gd name="T44" fmla="*/ 6 w 46"/>
                <a:gd name="T45" fmla="*/ 20 h 113"/>
                <a:gd name="T46" fmla="*/ 6 w 46"/>
                <a:gd name="T47" fmla="*/ 22 h 113"/>
                <a:gd name="T48" fmla="*/ 5 w 46"/>
                <a:gd name="T49" fmla="*/ 23 h 113"/>
                <a:gd name="T50" fmla="*/ 5 w 46"/>
                <a:gd name="T51" fmla="*/ 25 h 113"/>
                <a:gd name="T52" fmla="*/ 6 w 46"/>
                <a:gd name="T53" fmla="*/ 27 h 113"/>
                <a:gd name="T54" fmla="*/ 6 w 46"/>
                <a:gd name="T55" fmla="*/ 27 h 113"/>
                <a:gd name="T56" fmla="*/ 6 w 46"/>
                <a:gd name="T57" fmla="*/ 28 h 113"/>
                <a:gd name="T58" fmla="*/ 6 w 46"/>
                <a:gd name="T59" fmla="*/ 31 h 113"/>
                <a:gd name="T60" fmla="*/ 5 w 46"/>
                <a:gd name="T61" fmla="*/ 31 h 113"/>
                <a:gd name="T62" fmla="*/ 4 w 46"/>
                <a:gd name="T63" fmla="*/ 31 h 113"/>
                <a:gd name="T64" fmla="*/ 4 w 46"/>
                <a:gd name="T65" fmla="*/ 31 h 113"/>
                <a:gd name="T66" fmla="*/ 2 w 46"/>
                <a:gd name="T67" fmla="*/ 29 h 113"/>
                <a:gd name="T68" fmla="*/ 2 w 46"/>
                <a:gd name="T69" fmla="*/ 28 h 113"/>
                <a:gd name="T70" fmla="*/ 2 w 46"/>
                <a:gd name="T71" fmla="*/ 27 h 113"/>
                <a:gd name="T72" fmla="*/ 2 w 46"/>
                <a:gd name="T73" fmla="*/ 25 h 113"/>
                <a:gd name="T74" fmla="*/ 2 w 46"/>
                <a:gd name="T75" fmla="*/ 25 h 113"/>
                <a:gd name="T76" fmla="*/ 2 w 46"/>
                <a:gd name="T77" fmla="*/ 20 h 113"/>
                <a:gd name="T78" fmla="*/ 2 w 46"/>
                <a:gd name="T79" fmla="*/ 16 h 113"/>
                <a:gd name="T80" fmla="*/ 2 w 46"/>
                <a:gd name="T81" fmla="*/ 13 h 113"/>
                <a:gd name="T82" fmla="*/ 3 w 46"/>
                <a:gd name="T83" fmla="*/ 12 h 113"/>
                <a:gd name="T84" fmla="*/ 3 w 46"/>
                <a:gd name="T85" fmla="*/ 12 h 113"/>
                <a:gd name="T86" fmla="*/ 5 w 46"/>
                <a:gd name="T87" fmla="*/ 10 h 113"/>
                <a:gd name="T88" fmla="*/ 6 w 46"/>
                <a:gd name="T89" fmla="*/ 7 h 113"/>
                <a:gd name="T90" fmla="*/ 6 w 46"/>
                <a:gd name="T91" fmla="*/ 4 h 113"/>
                <a:gd name="T92" fmla="*/ 5 w 46"/>
                <a:gd name="T93" fmla="*/ 2 h 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113"/>
                <a:gd name="T143" fmla="*/ 46 w 46"/>
                <a:gd name="T144" fmla="*/ 113 h 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113">
                  <a:moveTo>
                    <a:pt x="0" y="7"/>
                  </a:moveTo>
                  <a:lnTo>
                    <a:pt x="0" y="7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12" y="9"/>
                  </a:lnTo>
                  <a:lnTo>
                    <a:pt x="17" y="4"/>
                  </a:lnTo>
                  <a:lnTo>
                    <a:pt x="44" y="0"/>
                  </a:lnTo>
                  <a:lnTo>
                    <a:pt x="46" y="7"/>
                  </a:lnTo>
                  <a:lnTo>
                    <a:pt x="46" y="15"/>
                  </a:lnTo>
                  <a:lnTo>
                    <a:pt x="44" y="21"/>
                  </a:lnTo>
                  <a:lnTo>
                    <a:pt x="39" y="27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4"/>
                  </a:lnTo>
                  <a:lnTo>
                    <a:pt x="32" y="48"/>
                  </a:lnTo>
                  <a:lnTo>
                    <a:pt x="29" y="55"/>
                  </a:lnTo>
                  <a:lnTo>
                    <a:pt x="29" y="62"/>
                  </a:lnTo>
                  <a:lnTo>
                    <a:pt x="27" y="68"/>
                  </a:lnTo>
                  <a:lnTo>
                    <a:pt x="24" y="73"/>
                  </a:lnTo>
                  <a:lnTo>
                    <a:pt x="21" y="79"/>
                  </a:lnTo>
                  <a:lnTo>
                    <a:pt x="18" y="87"/>
                  </a:lnTo>
                  <a:lnTo>
                    <a:pt x="18" y="94"/>
                  </a:lnTo>
                  <a:lnTo>
                    <a:pt x="21" y="100"/>
                  </a:lnTo>
                  <a:lnTo>
                    <a:pt x="23" y="105"/>
                  </a:lnTo>
                  <a:lnTo>
                    <a:pt x="21" y="110"/>
                  </a:lnTo>
                  <a:lnTo>
                    <a:pt x="18" y="113"/>
                  </a:lnTo>
                  <a:lnTo>
                    <a:pt x="14" y="111"/>
                  </a:lnTo>
                  <a:lnTo>
                    <a:pt x="9" y="108"/>
                  </a:lnTo>
                  <a:lnTo>
                    <a:pt x="6" y="103"/>
                  </a:lnTo>
                  <a:lnTo>
                    <a:pt x="4" y="99"/>
                  </a:lnTo>
                  <a:lnTo>
                    <a:pt x="4" y="94"/>
                  </a:lnTo>
                  <a:lnTo>
                    <a:pt x="6" y="74"/>
                  </a:lnTo>
                  <a:lnTo>
                    <a:pt x="9" y="58"/>
                  </a:lnTo>
                  <a:lnTo>
                    <a:pt x="10" y="47"/>
                  </a:lnTo>
                  <a:lnTo>
                    <a:pt x="12" y="44"/>
                  </a:lnTo>
                  <a:lnTo>
                    <a:pt x="18" y="35"/>
                  </a:lnTo>
                  <a:lnTo>
                    <a:pt x="21" y="26"/>
                  </a:lnTo>
                  <a:lnTo>
                    <a:pt x="21" y="15"/>
                  </a:lnTo>
                  <a:lnTo>
                    <a:pt x="17" y="4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9" name="Freeform 92"/>
          <p:cNvSpPr>
            <a:spLocks/>
          </p:cNvSpPr>
          <p:nvPr/>
        </p:nvSpPr>
        <p:spPr bwMode="auto">
          <a:xfrm>
            <a:off x="3138485" y="2833826"/>
            <a:ext cx="884767" cy="1123951"/>
          </a:xfrm>
          <a:custGeom>
            <a:avLst/>
            <a:gdLst>
              <a:gd name="T0" fmla="*/ 2147483647 w 517"/>
              <a:gd name="T1" fmla="*/ 2147483647 h 658"/>
              <a:gd name="T2" fmla="*/ 2147483647 w 517"/>
              <a:gd name="T3" fmla="*/ 2147483647 h 658"/>
              <a:gd name="T4" fmla="*/ 2147483647 w 517"/>
              <a:gd name="T5" fmla="*/ 2147483647 h 658"/>
              <a:gd name="T6" fmla="*/ 2147483647 w 517"/>
              <a:gd name="T7" fmla="*/ 2147483647 h 658"/>
              <a:gd name="T8" fmla="*/ 2147483647 w 517"/>
              <a:gd name="T9" fmla="*/ 2147483647 h 658"/>
              <a:gd name="T10" fmla="*/ 2147483647 w 517"/>
              <a:gd name="T11" fmla="*/ 2147483647 h 658"/>
              <a:gd name="T12" fmla="*/ 2147483647 w 517"/>
              <a:gd name="T13" fmla="*/ 2147483647 h 658"/>
              <a:gd name="T14" fmla="*/ 2147483647 w 517"/>
              <a:gd name="T15" fmla="*/ 2147483647 h 658"/>
              <a:gd name="T16" fmla="*/ 2147483647 w 517"/>
              <a:gd name="T17" fmla="*/ 2147483647 h 658"/>
              <a:gd name="T18" fmla="*/ 2147483647 w 517"/>
              <a:gd name="T19" fmla="*/ 2147483647 h 658"/>
              <a:gd name="T20" fmla="*/ 2147483647 w 517"/>
              <a:gd name="T21" fmla="*/ 2147483647 h 658"/>
              <a:gd name="T22" fmla="*/ 2147483647 w 517"/>
              <a:gd name="T23" fmla="*/ 0 h 658"/>
              <a:gd name="T24" fmla="*/ 0 w 517"/>
              <a:gd name="T25" fmla="*/ 2147483647 h 658"/>
              <a:gd name="T26" fmla="*/ 2147483647 w 517"/>
              <a:gd name="T27" fmla="*/ 2147483647 h 658"/>
              <a:gd name="T28" fmla="*/ 2147483647 w 517"/>
              <a:gd name="T29" fmla="*/ 2147483647 h 658"/>
              <a:gd name="T30" fmla="*/ 2147483647 w 517"/>
              <a:gd name="T31" fmla="*/ 2147483647 h 658"/>
              <a:gd name="T32" fmla="*/ 2147483647 w 517"/>
              <a:gd name="T33" fmla="*/ 2147483647 h 6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7"/>
              <a:gd name="T52" fmla="*/ 0 h 658"/>
              <a:gd name="T53" fmla="*/ 517 w 517"/>
              <a:gd name="T54" fmla="*/ 658 h 6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7" h="658">
                <a:moveTo>
                  <a:pt x="512" y="197"/>
                </a:moveTo>
                <a:lnTo>
                  <a:pt x="512" y="197"/>
                </a:lnTo>
                <a:lnTo>
                  <a:pt x="491" y="194"/>
                </a:lnTo>
                <a:lnTo>
                  <a:pt x="470" y="189"/>
                </a:lnTo>
                <a:lnTo>
                  <a:pt x="448" y="186"/>
                </a:lnTo>
                <a:lnTo>
                  <a:pt x="428" y="183"/>
                </a:lnTo>
                <a:lnTo>
                  <a:pt x="409" y="180"/>
                </a:lnTo>
                <a:lnTo>
                  <a:pt x="389" y="176"/>
                </a:lnTo>
                <a:lnTo>
                  <a:pt x="369" y="173"/>
                </a:lnTo>
                <a:lnTo>
                  <a:pt x="351" y="168"/>
                </a:lnTo>
                <a:lnTo>
                  <a:pt x="367" y="57"/>
                </a:lnTo>
                <a:lnTo>
                  <a:pt x="116" y="0"/>
                </a:lnTo>
                <a:lnTo>
                  <a:pt x="0" y="575"/>
                </a:lnTo>
                <a:lnTo>
                  <a:pt x="453" y="658"/>
                </a:lnTo>
                <a:lnTo>
                  <a:pt x="515" y="202"/>
                </a:lnTo>
                <a:lnTo>
                  <a:pt x="517" y="197"/>
                </a:lnTo>
                <a:lnTo>
                  <a:pt x="512" y="197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Freeform 94"/>
          <p:cNvSpPr>
            <a:spLocks/>
          </p:cNvSpPr>
          <p:nvPr/>
        </p:nvSpPr>
        <p:spPr bwMode="auto">
          <a:xfrm>
            <a:off x="2353799" y="2629799"/>
            <a:ext cx="982133" cy="1538816"/>
          </a:xfrm>
          <a:custGeom>
            <a:avLst/>
            <a:gdLst>
              <a:gd name="T0" fmla="*/ 2147483647 w 574"/>
              <a:gd name="T1" fmla="*/ 2147483647 h 900"/>
              <a:gd name="T2" fmla="*/ 2147483647 w 574"/>
              <a:gd name="T3" fmla="*/ 2147483647 h 900"/>
              <a:gd name="T4" fmla="*/ 2147483647 w 574"/>
              <a:gd name="T5" fmla="*/ 2147483647 h 900"/>
              <a:gd name="T6" fmla="*/ 2147483647 w 574"/>
              <a:gd name="T7" fmla="*/ 2147483647 h 900"/>
              <a:gd name="T8" fmla="*/ 2147483647 w 574"/>
              <a:gd name="T9" fmla="*/ 2147483647 h 900"/>
              <a:gd name="T10" fmla="*/ 2147483647 w 574"/>
              <a:gd name="T11" fmla="*/ 2147483647 h 900"/>
              <a:gd name="T12" fmla="*/ 2147483647 w 574"/>
              <a:gd name="T13" fmla="*/ 2147483647 h 900"/>
              <a:gd name="T14" fmla="*/ 2147483647 w 574"/>
              <a:gd name="T15" fmla="*/ 2147483647 h 900"/>
              <a:gd name="T16" fmla="*/ 2147483647 w 574"/>
              <a:gd name="T17" fmla="*/ 2147483647 h 900"/>
              <a:gd name="T18" fmla="*/ 2147483647 w 574"/>
              <a:gd name="T19" fmla="*/ 2147483647 h 900"/>
              <a:gd name="T20" fmla="*/ 2147483647 w 574"/>
              <a:gd name="T21" fmla="*/ 0 h 900"/>
              <a:gd name="T22" fmla="*/ 0 w 574"/>
              <a:gd name="T23" fmla="*/ 2147483647 h 900"/>
              <a:gd name="T24" fmla="*/ 2147483647 w 574"/>
              <a:gd name="T25" fmla="*/ 2147483647 h 900"/>
              <a:gd name="T26" fmla="*/ 2147483647 w 574"/>
              <a:gd name="T27" fmla="*/ 2147483647 h 900"/>
              <a:gd name="T28" fmla="*/ 2147483647 w 574"/>
              <a:gd name="T29" fmla="*/ 2147483647 h 900"/>
              <a:gd name="T30" fmla="*/ 2147483647 w 574"/>
              <a:gd name="T31" fmla="*/ 2147483647 h 900"/>
              <a:gd name="T32" fmla="*/ 2147483647 w 574"/>
              <a:gd name="T33" fmla="*/ 2147483647 h 900"/>
              <a:gd name="T34" fmla="*/ 2147483647 w 574"/>
              <a:gd name="T35" fmla="*/ 2147483647 h 900"/>
              <a:gd name="T36" fmla="*/ 2147483647 w 574"/>
              <a:gd name="T37" fmla="*/ 2147483647 h 900"/>
              <a:gd name="T38" fmla="*/ 2147483647 w 574"/>
              <a:gd name="T39" fmla="*/ 2147483647 h 900"/>
              <a:gd name="T40" fmla="*/ 2147483647 w 574"/>
              <a:gd name="T41" fmla="*/ 2147483647 h 900"/>
              <a:gd name="T42" fmla="*/ 2147483647 w 574"/>
              <a:gd name="T43" fmla="*/ 2147483647 h 900"/>
              <a:gd name="T44" fmla="*/ 2147483647 w 574"/>
              <a:gd name="T45" fmla="*/ 2147483647 h 900"/>
              <a:gd name="T46" fmla="*/ 2147483647 w 574"/>
              <a:gd name="T47" fmla="*/ 2147483647 h 900"/>
              <a:gd name="T48" fmla="*/ 2147483647 w 574"/>
              <a:gd name="T49" fmla="*/ 2147483647 h 900"/>
              <a:gd name="T50" fmla="*/ 2147483647 w 574"/>
              <a:gd name="T51" fmla="*/ 2147483647 h 900"/>
              <a:gd name="T52" fmla="*/ 2147483647 w 574"/>
              <a:gd name="T53" fmla="*/ 2147483647 h 900"/>
              <a:gd name="T54" fmla="*/ 2147483647 w 574"/>
              <a:gd name="T55" fmla="*/ 2147483647 h 9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4"/>
              <a:gd name="T85" fmla="*/ 0 h 900"/>
              <a:gd name="T86" fmla="*/ 574 w 574"/>
              <a:gd name="T87" fmla="*/ 900 h 9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4" h="900">
                <a:moveTo>
                  <a:pt x="424" y="806"/>
                </a:moveTo>
                <a:lnTo>
                  <a:pt x="424" y="806"/>
                </a:lnTo>
                <a:lnTo>
                  <a:pt x="427" y="807"/>
                </a:lnTo>
                <a:lnTo>
                  <a:pt x="432" y="804"/>
                </a:lnTo>
                <a:lnTo>
                  <a:pt x="435" y="800"/>
                </a:lnTo>
                <a:lnTo>
                  <a:pt x="440" y="794"/>
                </a:lnTo>
                <a:lnTo>
                  <a:pt x="458" y="694"/>
                </a:lnTo>
                <a:lnTo>
                  <a:pt x="574" y="119"/>
                </a:lnTo>
                <a:lnTo>
                  <a:pt x="572" y="119"/>
                </a:lnTo>
                <a:lnTo>
                  <a:pt x="334" y="66"/>
                </a:lnTo>
                <a:lnTo>
                  <a:pt x="80" y="0"/>
                </a:lnTo>
                <a:lnTo>
                  <a:pt x="0" y="337"/>
                </a:lnTo>
                <a:lnTo>
                  <a:pt x="363" y="900"/>
                </a:lnTo>
                <a:lnTo>
                  <a:pt x="369" y="897"/>
                </a:lnTo>
                <a:lnTo>
                  <a:pt x="372" y="890"/>
                </a:lnTo>
                <a:lnTo>
                  <a:pt x="376" y="867"/>
                </a:lnTo>
                <a:lnTo>
                  <a:pt x="379" y="813"/>
                </a:lnTo>
                <a:lnTo>
                  <a:pt x="380" y="807"/>
                </a:lnTo>
                <a:lnTo>
                  <a:pt x="383" y="804"/>
                </a:lnTo>
                <a:lnTo>
                  <a:pt x="388" y="804"/>
                </a:lnTo>
                <a:lnTo>
                  <a:pt x="395" y="804"/>
                </a:lnTo>
                <a:lnTo>
                  <a:pt x="401" y="800"/>
                </a:lnTo>
                <a:lnTo>
                  <a:pt x="409" y="795"/>
                </a:lnTo>
                <a:lnTo>
                  <a:pt x="417" y="797"/>
                </a:lnTo>
                <a:lnTo>
                  <a:pt x="424" y="806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Freeform 98"/>
          <p:cNvSpPr>
            <a:spLocks/>
          </p:cNvSpPr>
          <p:nvPr/>
        </p:nvSpPr>
        <p:spPr bwMode="auto">
          <a:xfrm>
            <a:off x="1816168" y="2461684"/>
            <a:ext cx="1202267" cy="2165349"/>
          </a:xfrm>
          <a:custGeom>
            <a:avLst/>
            <a:gdLst>
              <a:gd name="T0" fmla="*/ 2147483647 w 702"/>
              <a:gd name="T1" fmla="*/ 2147483647 h 1266"/>
              <a:gd name="T2" fmla="*/ 2147483647 w 702"/>
              <a:gd name="T3" fmla="*/ 2147483647 h 1266"/>
              <a:gd name="T4" fmla="*/ 2147483647 w 702"/>
              <a:gd name="T5" fmla="*/ 2147483647 h 1266"/>
              <a:gd name="T6" fmla="*/ 2147483647 w 702"/>
              <a:gd name="T7" fmla="*/ 2147483647 h 1266"/>
              <a:gd name="T8" fmla="*/ 2147483647 w 702"/>
              <a:gd name="T9" fmla="*/ 2147483647 h 1266"/>
              <a:gd name="T10" fmla="*/ 2147483647 w 702"/>
              <a:gd name="T11" fmla="*/ 2147483647 h 1266"/>
              <a:gd name="T12" fmla="*/ 2147483647 w 702"/>
              <a:gd name="T13" fmla="*/ 2147483647 h 1266"/>
              <a:gd name="T14" fmla="*/ 2147483647 w 702"/>
              <a:gd name="T15" fmla="*/ 2147483647 h 1266"/>
              <a:gd name="T16" fmla="*/ 2147483647 w 702"/>
              <a:gd name="T17" fmla="*/ 2147483647 h 1266"/>
              <a:gd name="T18" fmla="*/ 2147483647 w 702"/>
              <a:gd name="T19" fmla="*/ 2147483647 h 1266"/>
              <a:gd name="T20" fmla="*/ 2147483647 w 702"/>
              <a:gd name="T21" fmla="*/ 2147483647 h 1266"/>
              <a:gd name="T22" fmla="*/ 2147483647 w 702"/>
              <a:gd name="T23" fmla="*/ 2147483647 h 1266"/>
              <a:gd name="T24" fmla="*/ 2147483647 w 702"/>
              <a:gd name="T25" fmla="*/ 2147483647 h 1266"/>
              <a:gd name="T26" fmla="*/ 2147483647 w 702"/>
              <a:gd name="T27" fmla="*/ 2147483647 h 1266"/>
              <a:gd name="T28" fmla="*/ 2147483647 w 702"/>
              <a:gd name="T29" fmla="*/ 2147483647 h 1266"/>
              <a:gd name="T30" fmla="*/ 2147483647 w 702"/>
              <a:gd name="T31" fmla="*/ 2147483647 h 1266"/>
              <a:gd name="T32" fmla="*/ 2147483647 w 702"/>
              <a:gd name="T33" fmla="*/ 2147483647 h 1266"/>
              <a:gd name="T34" fmla="*/ 2147483647 w 702"/>
              <a:gd name="T35" fmla="*/ 2147483647 h 1266"/>
              <a:gd name="T36" fmla="*/ 2147483647 w 702"/>
              <a:gd name="T37" fmla="*/ 2147483647 h 1266"/>
              <a:gd name="T38" fmla="*/ 2147483647 w 702"/>
              <a:gd name="T39" fmla="*/ 2147483647 h 1266"/>
              <a:gd name="T40" fmla="*/ 2147483647 w 702"/>
              <a:gd name="T41" fmla="*/ 2147483647 h 1266"/>
              <a:gd name="T42" fmla="*/ 2147483647 w 702"/>
              <a:gd name="T43" fmla="*/ 2147483647 h 1266"/>
              <a:gd name="T44" fmla="*/ 2147483647 w 702"/>
              <a:gd name="T45" fmla="*/ 2147483647 h 1266"/>
              <a:gd name="T46" fmla="*/ 2147483647 w 702"/>
              <a:gd name="T47" fmla="*/ 2147483647 h 1266"/>
              <a:gd name="T48" fmla="*/ 2147483647 w 702"/>
              <a:gd name="T49" fmla="*/ 2147483647 h 1266"/>
              <a:gd name="T50" fmla="*/ 2147483647 w 702"/>
              <a:gd name="T51" fmla="*/ 2147483647 h 1266"/>
              <a:gd name="T52" fmla="*/ 2147483647 w 702"/>
              <a:gd name="T53" fmla="*/ 2147483647 h 1266"/>
              <a:gd name="T54" fmla="*/ 2147483647 w 702"/>
              <a:gd name="T55" fmla="*/ 2147483647 h 1266"/>
              <a:gd name="T56" fmla="*/ 2147483647 w 702"/>
              <a:gd name="T57" fmla="*/ 2147483647 h 1266"/>
              <a:gd name="T58" fmla="*/ 2147483647 w 702"/>
              <a:gd name="T59" fmla="*/ 2147483647 h 1266"/>
              <a:gd name="T60" fmla="*/ 2147483647 w 702"/>
              <a:gd name="T61" fmla="*/ 2147483647 h 1266"/>
              <a:gd name="T62" fmla="*/ 2147483647 w 702"/>
              <a:gd name="T63" fmla="*/ 2147483647 h 1266"/>
              <a:gd name="T64" fmla="*/ 2147483647 w 702"/>
              <a:gd name="T65" fmla="*/ 2147483647 h 1266"/>
              <a:gd name="T66" fmla="*/ 2147483647 w 702"/>
              <a:gd name="T67" fmla="*/ 2147483647 h 1266"/>
              <a:gd name="T68" fmla="*/ 2147483647 w 702"/>
              <a:gd name="T69" fmla="*/ 2147483647 h 1266"/>
              <a:gd name="T70" fmla="*/ 2147483647 w 702"/>
              <a:gd name="T71" fmla="*/ 2147483647 h 1266"/>
              <a:gd name="T72" fmla="*/ 2147483647 w 702"/>
              <a:gd name="T73" fmla="*/ 2147483647 h 1266"/>
              <a:gd name="T74" fmla="*/ 2147483647 w 702"/>
              <a:gd name="T75" fmla="*/ 2147483647 h 1266"/>
              <a:gd name="T76" fmla="*/ 2147483647 w 702"/>
              <a:gd name="T77" fmla="*/ 2147483647 h 1266"/>
              <a:gd name="T78" fmla="*/ 2147483647 w 702"/>
              <a:gd name="T79" fmla="*/ 2147483647 h 1266"/>
              <a:gd name="T80" fmla="*/ 2147483647 w 702"/>
              <a:gd name="T81" fmla="*/ 2147483647 h 1266"/>
              <a:gd name="T82" fmla="*/ 2147483647 w 702"/>
              <a:gd name="T83" fmla="*/ 2147483647 h 1266"/>
              <a:gd name="T84" fmla="*/ 2147483647 w 702"/>
              <a:gd name="T85" fmla="*/ 2147483647 h 1266"/>
              <a:gd name="T86" fmla="*/ 2147483647 w 702"/>
              <a:gd name="T87" fmla="*/ 2147483647 h 1266"/>
              <a:gd name="T88" fmla="*/ 2147483647 w 702"/>
              <a:gd name="T89" fmla="*/ 2147483647 h 1266"/>
              <a:gd name="T90" fmla="*/ 2147483647 w 702"/>
              <a:gd name="T91" fmla="*/ 2147483647 h 1266"/>
              <a:gd name="T92" fmla="*/ 2147483647 w 702"/>
              <a:gd name="T93" fmla="*/ 2147483647 h 1266"/>
              <a:gd name="T94" fmla="*/ 2147483647 w 702"/>
              <a:gd name="T95" fmla="*/ 2147483647 h 1266"/>
              <a:gd name="T96" fmla="*/ 2147483647 w 702"/>
              <a:gd name="T97" fmla="*/ 2147483647 h 1266"/>
              <a:gd name="T98" fmla="*/ 2147483647 w 702"/>
              <a:gd name="T99" fmla="*/ 2147483647 h 1266"/>
              <a:gd name="T100" fmla="*/ 2147483647 w 702"/>
              <a:gd name="T101" fmla="*/ 2147483647 h 1266"/>
              <a:gd name="T102" fmla="*/ 2147483647 w 702"/>
              <a:gd name="T103" fmla="*/ 2147483647 h 1266"/>
              <a:gd name="T104" fmla="*/ 2147483647 w 702"/>
              <a:gd name="T105" fmla="*/ 2147483647 h 1266"/>
              <a:gd name="T106" fmla="*/ 2147483647 w 702"/>
              <a:gd name="T107" fmla="*/ 2147483647 h 1266"/>
              <a:gd name="T108" fmla="*/ 2147483647 w 702"/>
              <a:gd name="T109" fmla="*/ 2147483647 h 1266"/>
              <a:gd name="T110" fmla="*/ 2147483647 w 702"/>
              <a:gd name="T111" fmla="*/ 2147483647 h 1266"/>
              <a:gd name="T112" fmla="*/ 2147483647 w 702"/>
              <a:gd name="T113" fmla="*/ 2147483647 h 1266"/>
              <a:gd name="T114" fmla="*/ 2147483647 w 702"/>
              <a:gd name="T115" fmla="*/ 2147483647 h 1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2"/>
              <a:gd name="T175" fmla="*/ 0 h 1266"/>
              <a:gd name="T176" fmla="*/ 702 w 702"/>
              <a:gd name="T177" fmla="*/ 1266 h 1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2" h="1266">
                <a:moveTo>
                  <a:pt x="394" y="99"/>
                </a:moveTo>
                <a:lnTo>
                  <a:pt x="314" y="436"/>
                </a:lnTo>
                <a:lnTo>
                  <a:pt x="677" y="999"/>
                </a:lnTo>
                <a:lnTo>
                  <a:pt x="674" y="1010"/>
                </a:lnTo>
                <a:lnTo>
                  <a:pt x="676" y="1022"/>
                </a:lnTo>
                <a:lnTo>
                  <a:pt x="680" y="1033"/>
                </a:lnTo>
                <a:lnTo>
                  <a:pt x="683" y="1038"/>
                </a:lnTo>
                <a:lnTo>
                  <a:pt x="690" y="1048"/>
                </a:lnTo>
                <a:lnTo>
                  <a:pt x="691" y="1060"/>
                </a:lnTo>
                <a:lnTo>
                  <a:pt x="693" y="1073"/>
                </a:lnTo>
                <a:lnTo>
                  <a:pt x="694" y="1080"/>
                </a:lnTo>
                <a:lnTo>
                  <a:pt x="699" y="1085"/>
                </a:lnTo>
                <a:lnTo>
                  <a:pt x="702" y="1089"/>
                </a:lnTo>
                <a:lnTo>
                  <a:pt x="700" y="1097"/>
                </a:lnTo>
                <a:lnTo>
                  <a:pt x="693" y="1108"/>
                </a:lnTo>
                <a:lnTo>
                  <a:pt x="683" y="1115"/>
                </a:lnTo>
                <a:lnTo>
                  <a:pt x="679" y="1117"/>
                </a:lnTo>
                <a:lnTo>
                  <a:pt x="674" y="1118"/>
                </a:lnTo>
                <a:lnTo>
                  <a:pt x="668" y="1128"/>
                </a:lnTo>
                <a:lnTo>
                  <a:pt x="664" y="1137"/>
                </a:lnTo>
                <a:lnTo>
                  <a:pt x="662" y="1149"/>
                </a:lnTo>
                <a:lnTo>
                  <a:pt x="661" y="1160"/>
                </a:lnTo>
                <a:lnTo>
                  <a:pt x="656" y="1167"/>
                </a:lnTo>
                <a:lnTo>
                  <a:pt x="648" y="1173"/>
                </a:lnTo>
                <a:lnTo>
                  <a:pt x="639" y="1182"/>
                </a:lnTo>
                <a:lnTo>
                  <a:pt x="633" y="1190"/>
                </a:lnTo>
                <a:lnTo>
                  <a:pt x="633" y="1198"/>
                </a:lnTo>
                <a:lnTo>
                  <a:pt x="636" y="1205"/>
                </a:lnTo>
                <a:lnTo>
                  <a:pt x="633" y="1211"/>
                </a:lnTo>
                <a:lnTo>
                  <a:pt x="630" y="1218"/>
                </a:lnTo>
                <a:lnTo>
                  <a:pt x="627" y="1222"/>
                </a:lnTo>
                <a:lnTo>
                  <a:pt x="632" y="1227"/>
                </a:lnTo>
                <a:lnTo>
                  <a:pt x="638" y="1231"/>
                </a:lnTo>
                <a:lnTo>
                  <a:pt x="645" y="1237"/>
                </a:lnTo>
                <a:lnTo>
                  <a:pt x="647" y="1245"/>
                </a:lnTo>
                <a:lnTo>
                  <a:pt x="644" y="1254"/>
                </a:lnTo>
                <a:lnTo>
                  <a:pt x="639" y="1260"/>
                </a:lnTo>
                <a:lnTo>
                  <a:pt x="630" y="1265"/>
                </a:lnTo>
                <a:lnTo>
                  <a:pt x="618" y="1266"/>
                </a:lnTo>
                <a:lnTo>
                  <a:pt x="394" y="1233"/>
                </a:lnTo>
                <a:lnTo>
                  <a:pt x="391" y="1228"/>
                </a:lnTo>
                <a:lnTo>
                  <a:pt x="391" y="1219"/>
                </a:lnTo>
                <a:lnTo>
                  <a:pt x="389" y="1208"/>
                </a:lnTo>
                <a:lnTo>
                  <a:pt x="384" y="1202"/>
                </a:lnTo>
                <a:lnTo>
                  <a:pt x="383" y="1193"/>
                </a:lnTo>
                <a:lnTo>
                  <a:pt x="386" y="1175"/>
                </a:lnTo>
                <a:lnTo>
                  <a:pt x="384" y="1150"/>
                </a:lnTo>
                <a:lnTo>
                  <a:pt x="366" y="1123"/>
                </a:lnTo>
                <a:lnTo>
                  <a:pt x="360" y="1117"/>
                </a:lnTo>
                <a:lnTo>
                  <a:pt x="357" y="1105"/>
                </a:lnTo>
                <a:lnTo>
                  <a:pt x="354" y="1094"/>
                </a:lnTo>
                <a:lnTo>
                  <a:pt x="348" y="1092"/>
                </a:lnTo>
                <a:lnTo>
                  <a:pt x="346" y="1094"/>
                </a:lnTo>
                <a:lnTo>
                  <a:pt x="345" y="1094"/>
                </a:lnTo>
                <a:lnTo>
                  <a:pt x="343" y="1092"/>
                </a:lnTo>
                <a:lnTo>
                  <a:pt x="342" y="1088"/>
                </a:lnTo>
                <a:lnTo>
                  <a:pt x="339" y="1080"/>
                </a:lnTo>
                <a:lnTo>
                  <a:pt x="334" y="1073"/>
                </a:lnTo>
                <a:lnTo>
                  <a:pt x="325" y="1068"/>
                </a:lnTo>
                <a:lnTo>
                  <a:pt x="316" y="1068"/>
                </a:lnTo>
                <a:lnTo>
                  <a:pt x="313" y="1070"/>
                </a:lnTo>
                <a:lnTo>
                  <a:pt x="310" y="1068"/>
                </a:lnTo>
                <a:lnTo>
                  <a:pt x="308" y="1063"/>
                </a:lnTo>
                <a:lnTo>
                  <a:pt x="311" y="1059"/>
                </a:lnTo>
                <a:lnTo>
                  <a:pt x="313" y="1056"/>
                </a:lnTo>
                <a:lnTo>
                  <a:pt x="311" y="1051"/>
                </a:lnTo>
                <a:lnTo>
                  <a:pt x="308" y="1050"/>
                </a:lnTo>
                <a:lnTo>
                  <a:pt x="304" y="1048"/>
                </a:lnTo>
                <a:lnTo>
                  <a:pt x="302" y="1045"/>
                </a:lnTo>
                <a:lnTo>
                  <a:pt x="304" y="1038"/>
                </a:lnTo>
                <a:lnTo>
                  <a:pt x="302" y="1030"/>
                </a:lnTo>
                <a:lnTo>
                  <a:pt x="291" y="1024"/>
                </a:lnTo>
                <a:lnTo>
                  <a:pt x="276" y="1021"/>
                </a:lnTo>
                <a:lnTo>
                  <a:pt x="264" y="1016"/>
                </a:lnTo>
                <a:lnTo>
                  <a:pt x="255" y="1009"/>
                </a:lnTo>
                <a:lnTo>
                  <a:pt x="247" y="999"/>
                </a:lnTo>
                <a:lnTo>
                  <a:pt x="244" y="993"/>
                </a:lnTo>
                <a:lnTo>
                  <a:pt x="240" y="987"/>
                </a:lnTo>
                <a:lnTo>
                  <a:pt x="233" y="980"/>
                </a:lnTo>
                <a:lnTo>
                  <a:pt x="227" y="973"/>
                </a:lnTo>
                <a:lnTo>
                  <a:pt x="220" y="967"/>
                </a:lnTo>
                <a:lnTo>
                  <a:pt x="212" y="963"/>
                </a:lnTo>
                <a:lnTo>
                  <a:pt x="204" y="958"/>
                </a:lnTo>
                <a:lnTo>
                  <a:pt x="195" y="957"/>
                </a:lnTo>
                <a:lnTo>
                  <a:pt x="186" y="952"/>
                </a:lnTo>
                <a:lnTo>
                  <a:pt x="179" y="946"/>
                </a:lnTo>
                <a:lnTo>
                  <a:pt x="171" y="938"/>
                </a:lnTo>
                <a:lnTo>
                  <a:pt x="157" y="932"/>
                </a:lnTo>
                <a:lnTo>
                  <a:pt x="150" y="931"/>
                </a:lnTo>
                <a:lnTo>
                  <a:pt x="145" y="929"/>
                </a:lnTo>
                <a:lnTo>
                  <a:pt x="140" y="926"/>
                </a:lnTo>
                <a:lnTo>
                  <a:pt x="136" y="923"/>
                </a:lnTo>
                <a:lnTo>
                  <a:pt x="136" y="915"/>
                </a:lnTo>
                <a:lnTo>
                  <a:pt x="137" y="908"/>
                </a:lnTo>
                <a:lnTo>
                  <a:pt x="139" y="899"/>
                </a:lnTo>
                <a:lnTo>
                  <a:pt x="139" y="890"/>
                </a:lnTo>
                <a:lnTo>
                  <a:pt x="139" y="877"/>
                </a:lnTo>
                <a:lnTo>
                  <a:pt x="143" y="864"/>
                </a:lnTo>
                <a:lnTo>
                  <a:pt x="143" y="850"/>
                </a:lnTo>
                <a:lnTo>
                  <a:pt x="137" y="842"/>
                </a:lnTo>
                <a:lnTo>
                  <a:pt x="134" y="836"/>
                </a:lnTo>
                <a:lnTo>
                  <a:pt x="134" y="830"/>
                </a:lnTo>
                <a:lnTo>
                  <a:pt x="133" y="822"/>
                </a:lnTo>
                <a:lnTo>
                  <a:pt x="130" y="818"/>
                </a:lnTo>
                <a:lnTo>
                  <a:pt x="127" y="812"/>
                </a:lnTo>
                <a:lnTo>
                  <a:pt x="125" y="804"/>
                </a:lnTo>
                <a:lnTo>
                  <a:pt x="121" y="796"/>
                </a:lnTo>
                <a:lnTo>
                  <a:pt x="114" y="789"/>
                </a:lnTo>
                <a:lnTo>
                  <a:pt x="108" y="781"/>
                </a:lnTo>
                <a:lnTo>
                  <a:pt x="108" y="775"/>
                </a:lnTo>
                <a:lnTo>
                  <a:pt x="110" y="769"/>
                </a:lnTo>
                <a:lnTo>
                  <a:pt x="110" y="764"/>
                </a:lnTo>
                <a:lnTo>
                  <a:pt x="107" y="760"/>
                </a:lnTo>
                <a:lnTo>
                  <a:pt x="102" y="754"/>
                </a:lnTo>
                <a:lnTo>
                  <a:pt x="99" y="745"/>
                </a:lnTo>
                <a:lnTo>
                  <a:pt x="99" y="737"/>
                </a:lnTo>
                <a:lnTo>
                  <a:pt x="93" y="728"/>
                </a:lnTo>
                <a:lnTo>
                  <a:pt x="85" y="716"/>
                </a:lnTo>
                <a:lnTo>
                  <a:pt x="79" y="702"/>
                </a:lnTo>
                <a:lnTo>
                  <a:pt x="75" y="693"/>
                </a:lnTo>
                <a:lnTo>
                  <a:pt x="72" y="687"/>
                </a:lnTo>
                <a:lnTo>
                  <a:pt x="70" y="681"/>
                </a:lnTo>
                <a:lnTo>
                  <a:pt x="72" y="674"/>
                </a:lnTo>
                <a:lnTo>
                  <a:pt x="79" y="668"/>
                </a:lnTo>
                <a:lnTo>
                  <a:pt x="87" y="661"/>
                </a:lnTo>
                <a:lnTo>
                  <a:pt x="90" y="653"/>
                </a:lnTo>
                <a:lnTo>
                  <a:pt x="93" y="647"/>
                </a:lnTo>
                <a:lnTo>
                  <a:pt x="98" y="644"/>
                </a:lnTo>
                <a:lnTo>
                  <a:pt x="101" y="636"/>
                </a:lnTo>
                <a:lnTo>
                  <a:pt x="99" y="629"/>
                </a:lnTo>
                <a:lnTo>
                  <a:pt x="92" y="621"/>
                </a:lnTo>
                <a:lnTo>
                  <a:pt x="79" y="618"/>
                </a:lnTo>
                <a:lnTo>
                  <a:pt x="72" y="610"/>
                </a:lnTo>
                <a:lnTo>
                  <a:pt x="64" y="597"/>
                </a:lnTo>
                <a:lnTo>
                  <a:pt x="61" y="581"/>
                </a:lnTo>
                <a:lnTo>
                  <a:pt x="63" y="569"/>
                </a:lnTo>
                <a:lnTo>
                  <a:pt x="64" y="560"/>
                </a:lnTo>
                <a:lnTo>
                  <a:pt x="61" y="554"/>
                </a:lnTo>
                <a:lnTo>
                  <a:pt x="57" y="548"/>
                </a:lnTo>
                <a:lnTo>
                  <a:pt x="58" y="540"/>
                </a:lnTo>
                <a:lnTo>
                  <a:pt x="61" y="536"/>
                </a:lnTo>
                <a:lnTo>
                  <a:pt x="64" y="533"/>
                </a:lnTo>
                <a:lnTo>
                  <a:pt x="64" y="529"/>
                </a:lnTo>
                <a:lnTo>
                  <a:pt x="64" y="525"/>
                </a:lnTo>
                <a:lnTo>
                  <a:pt x="66" y="520"/>
                </a:lnTo>
                <a:lnTo>
                  <a:pt x="69" y="520"/>
                </a:lnTo>
                <a:lnTo>
                  <a:pt x="72" y="523"/>
                </a:lnTo>
                <a:lnTo>
                  <a:pt x="72" y="529"/>
                </a:lnTo>
                <a:lnTo>
                  <a:pt x="75" y="536"/>
                </a:lnTo>
                <a:lnTo>
                  <a:pt x="79" y="539"/>
                </a:lnTo>
                <a:lnTo>
                  <a:pt x="82" y="543"/>
                </a:lnTo>
                <a:lnTo>
                  <a:pt x="84" y="549"/>
                </a:lnTo>
                <a:lnTo>
                  <a:pt x="87" y="554"/>
                </a:lnTo>
                <a:lnTo>
                  <a:pt x="92" y="557"/>
                </a:lnTo>
                <a:lnTo>
                  <a:pt x="96" y="557"/>
                </a:lnTo>
                <a:lnTo>
                  <a:pt x="98" y="555"/>
                </a:lnTo>
                <a:lnTo>
                  <a:pt x="98" y="552"/>
                </a:lnTo>
                <a:lnTo>
                  <a:pt x="98" y="546"/>
                </a:lnTo>
                <a:lnTo>
                  <a:pt x="96" y="539"/>
                </a:lnTo>
                <a:lnTo>
                  <a:pt x="92" y="533"/>
                </a:lnTo>
                <a:lnTo>
                  <a:pt x="87" y="523"/>
                </a:lnTo>
                <a:lnTo>
                  <a:pt x="90" y="514"/>
                </a:lnTo>
                <a:lnTo>
                  <a:pt x="92" y="505"/>
                </a:lnTo>
                <a:lnTo>
                  <a:pt x="87" y="497"/>
                </a:lnTo>
                <a:lnTo>
                  <a:pt x="89" y="494"/>
                </a:lnTo>
                <a:lnTo>
                  <a:pt x="93" y="493"/>
                </a:lnTo>
                <a:lnTo>
                  <a:pt x="96" y="494"/>
                </a:lnTo>
                <a:lnTo>
                  <a:pt x="102" y="497"/>
                </a:lnTo>
                <a:lnTo>
                  <a:pt x="108" y="500"/>
                </a:lnTo>
                <a:lnTo>
                  <a:pt x="114" y="500"/>
                </a:lnTo>
                <a:lnTo>
                  <a:pt x="122" y="502"/>
                </a:lnTo>
                <a:lnTo>
                  <a:pt x="130" y="508"/>
                </a:lnTo>
                <a:lnTo>
                  <a:pt x="140" y="511"/>
                </a:lnTo>
                <a:lnTo>
                  <a:pt x="147" y="511"/>
                </a:lnTo>
                <a:lnTo>
                  <a:pt x="147" y="510"/>
                </a:lnTo>
                <a:lnTo>
                  <a:pt x="143" y="505"/>
                </a:lnTo>
                <a:lnTo>
                  <a:pt x="140" y="499"/>
                </a:lnTo>
                <a:lnTo>
                  <a:pt x="142" y="496"/>
                </a:lnTo>
                <a:lnTo>
                  <a:pt x="142" y="493"/>
                </a:lnTo>
                <a:lnTo>
                  <a:pt x="139" y="493"/>
                </a:lnTo>
                <a:lnTo>
                  <a:pt x="131" y="493"/>
                </a:lnTo>
                <a:lnTo>
                  <a:pt x="124" y="491"/>
                </a:lnTo>
                <a:lnTo>
                  <a:pt x="114" y="490"/>
                </a:lnTo>
                <a:lnTo>
                  <a:pt x="107" y="490"/>
                </a:lnTo>
                <a:lnTo>
                  <a:pt x="105" y="484"/>
                </a:lnTo>
                <a:lnTo>
                  <a:pt x="101" y="479"/>
                </a:lnTo>
                <a:lnTo>
                  <a:pt x="93" y="478"/>
                </a:lnTo>
                <a:lnTo>
                  <a:pt x="79" y="478"/>
                </a:lnTo>
                <a:lnTo>
                  <a:pt x="75" y="481"/>
                </a:lnTo>
                <a:lnTo>
                  <a:pt x="70" y="482"/>
                </a:lnTo>
                <a:lnTo>
                  <a:pt x="67" y="485"/>
                </a:lnTo>
                <a:lnTo>
                  <a:pt x="66" y="488"/>
                </a:lnTo>
                <a:lnTo>
                  <a:pt x="64" y="491"/>
                </a:lnTo>
                <a:lnTo>
                  <a:pt x="63" y="491"/>
                </a:lnTo>
                <a:lnTo>
                  <a:pt x="58" y="488"/>
                </a:lnTo>
                <a:lnTo>
                  <a:pt x="53" y="485"/>
                </a:lnTo>
                <a:lnTo>
                  <a:pt x="46" y="481"/>
                </a:lnTo>
                <a:lnTo>
                  <a:pt x="41" y="475"/>
                </a:lnTo>
                <a:lnTo>
                  <a:pt x="40" y="467"/>
                </a:lnTo>
                <a:lnTo>
                  <a:pt x="43" y="456"/>
                </a:lnTo>
                <a:lnTo>
                  <a:pt x="44" y="444"/>
                </a:lnTo>
                <a:lnTo>
                  <a:pt x="38" y="424"/>
                </a:lnTo>
                <a:lnTo>
                  <a:pt x="29" y="401"/>
                </a:lnTo>
                <a:lnTo>
                  <a:pt x="18" y="380"/>
                </a:lnTo>
                <a:lnTo>
                  <a:pt x="11" y="363"/>
                </a:lnTo>
                <a:lnTo>
                  <a:pt x="8" y="349"/>
                </a:lnTo>
                <a:lnTo>
                  <a:pt x="8" y="337"/>
                </a:lnTo>
                <a:lnTo>
                  <a:pt x="14" y="324"/>
                </a:lnTo>
                <a:lnTo>
                  <a:pt x="18" y="311"/>
                </a:lnTo>
                <a:lnTo>
                  <a:pt x="15" y="299"/>
                </a:lnTo>
                <a:lnTo>
                  <a:pt x="14" y="288"/>
                </a:lnTo>
                <a:lnTo>
                  <a:pt x="18" y="278"/>
                </a:lnTo>
                <a:lnTo>
                  <a:pt x="24" y="266"/>
                </a:lnTo>
                <a:lnTo>
                  <a:pt x="26" y="253"/>
                </a:lnTo>
                <a:lnTo>
                  <a:pt x="24" y="240"/>
                </a:lnTo>
                <a:lnTo>
                  <a:pt x="20" y="226"/>
                </a:lnTo>
                <a:lnTo>
                  <a:pt x="14" y="209"/>
                </a:lnTo>
                <a:lnTo>
                  <a:pt x="5" y="191"/>
                </a:lnTo>
                <a:lnTo>
                  <a:pt x="0" y="172"/>
                </a:lnTo>
                <a:lnTo>
                  <a:pt x="3" y="162"/>
                </a:lnTo>
                <a:lnTo>
                  <a:pt x="14" y="153"/>
                </a:lnTo>
                <a:lnTo>
                  <a:pt x="28" y="140"/>
                </a:lnTo>
                <a:lnTo>
                  <a:pt x="37" y="125"/>
                </a:lnTo>
                <a:lnTo>
                  <a:pt x="38" y="107"/>
                </a:lnTo>
                <a:lnTo>
                  <a:pt x="43" y="99"/>
                </a:lnTo>
                <a:lnTo>
                  <a:pt x="52" y="89"/>
                </a:lnTo>
                <a:lnTo>
                  <a:pt x="61" y="76"/>
                </a:lnTo>
                <a:lnTo>
                  <a:pt x="66" y="67"/>
                </a:lnTo>
                <a:lnTo>
                  <a:pt x="66" y="55"/>
                </a:lnTo>
                <a:lnTo>
                  <a:pt x="66" y="37"/>
                </a:lnTo>
                <a:lnTo>
                  <a:pt x="66" y="20"/>
                </a:lnTo>
                <a:lnTo>
                  <a:pt x="69" y="9"/>
                </a:lnTo>
                <a:lnTo>
                  <a:pt x="70" y="6"/>
                </a:lnTo>
                <a:lnTo>
                  <a:pt x="70" y="3"/>
                </a:lnTo>
                <a:lnTo>
                  <a:pt x="67" y="2"/>
                </a:lnTo>
                <a:lnTo>
                  <a:pt x="66" y="0"/>
                </a:lnTo>
                <a:lnTo>
                  <a:pt x="394" y="99"/>
                </a:ln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Freeform 100"/>
          <p:cNvSpPr>
            <a:spLocks/>
          </p:cNvSpPr>
          <p:nvPr/>
        </p:nvSpPr>
        <p:spPr bwMode="auto">
          <a:xfrm>
            <a:off x="1916642" y="1678479"/>
            <a:ext cx="1231900" cy="1064683"/>
          </a:xfrm>
          <a:custGeom>
            <a:avLst/>
            <a:gdLst>
              <a:gd name="T0" fmla="*/ 2147483647 w 720"/>
              <a:gd name="T1" fmla="*/ 2147483647 h 623"/>
              <a:gd name="T2" fmla="*/ 2147483647 w 720"/>
              <a:gd name="T3" fmla="*/ 2147483647 h 623"/>
              <a:gd name="T4" fmla="*/ 2147483647 w 720"/>
              <a:gd name="T5" fmla="*/ 2147483647 h 623"/>
              <a:gd name="T6" fmla="*/ 2147483647 w 720"/>
              <a:gd name="T7" fmla="*/ 2147483647 h 623"/>
              <a:gd name="T8" fmla="*/ 2147483647 w 720"/>
              <a:gd name="T9" fmla="*/ 2147483647 h 623"/>
              <a:gd name="T10" fmla="*/ 2147483647 w 720"/>
              <a:gd name="T11" fmla="*/ 2147483647 h 623"/>
              <a:gd name="T12" fmla="*/ 2147483647 w 720"/>
              <a:gd name="T13" fmla="*/ 2147483647 h 623"/>
              <a:gd name="T14" fmla="*/ 2147483647 w 720"/>
              <a:gd name="T15" fmla="*/ 2147483647 h 623"/>
              <a:gd name="T16" fmla="*/ 2147483647 w 720"/>
              <a:gd name="T17" fmla="*/ 2147483647 h 623"/>
              <a:gd name="T18" fmla="*/ 2147483647 w 720"/>
              <a:gd name="T19" fmla="*/ 2147483647 h 623"/>
              <a:gd name="T20" fmla="*/ 2147483647 w 720"/>
              <a:gd name="T21" fmla="*/ 2147483647 h 623"/>
              <a:gd name="T22" fmla="*/ 2147483647 w 720"/>
              <a:gd name="T23" fmla="*/ 2147483647 h 623"/>
              <a:gd name="T24" fmla="*/ 2147483647 w 720"/>
              <a:gd name="T25" fmla="*/ 2147483647 h 623"/>
              <a:gd name="T26" fmla="*/ 2147483647 w 720"/>
              <a:gd name="T27" fmla="*/ 2147483647 h 623"/>
              <a:gd name="T28" fmla="*/ 2147483647 w 720"/>
              <a:gd name="T29" fmla="*/ 2147483647 h 623"/>
              <a:gd name="T30" fmla="*/ 2147483647 w 720"/>
              <a:gd name="T31" fmla="*/ 2147483647 h 623"/>
              <a:gd name="T32" fmla="*/ 2147483647 w 720"/>
              <a:gd name="T33" fmla="*/ 2147483647 h 623"/>
              <a:gd name="T34" fmla="*/ 2147483647 w 720"/>
              <a:gd name="T35" fmla="*/ 2147483647 h 623"/>
              <a:gd name="T36" fmla="*/ 2147483647 w 720"/>
              <a:gd name="T37" fmla="*/ 2147483647 h 623"/>
              <a:gd name="T38" fmla="*/ 2147483647 w 720"/>
              <a:gd name="T39" fmla="*/ 2147483647 h 623"/>
              <a:gd name="T40" fmla="*/ 2147483647 w 720"/>
              <a:gd name="T41" fmla="*/ 2147483647 h 623"/>
              <a:gd name="T42" fmla="*/ 2147483647 w 720"/>
              <a:gd name="T43" fmla="*/ 2147483647 h 623"/>
              <a:gd name="T44" fmla="*/ 2147483647 w 720"/>
              <a:gd name="T45" fmla="*/ 2147483647 h 623"/>
              <a:gd name="T46" fmla="*/ 2147483647 w 720"/>
              <a:gd name="T47" fmla="*/ 2147483647 h 623"/>
              <a:gd name="T48" fmla="*/ 2147483647 w 720"/>
              <a:gd name="T49" fmla="*/ 2147483647 h 623"/>
              <a:gd name="T50" fmla="*/ 2147483647 w 720"/>
              <a:gd name="T51" fmla="*/ 2147483647 h 623"/>
              <a:gd name="T52" fmla="*/ 2147483647 w 720"/>
              <a:gd name="T53" fmla="*/ 2147483647 h 623"/>
              <a:gd name="T54" fmla="*/ 2147483647 w 720"/>
              <a:gd name="T55" fmla="*/ 2147483647 h 623"/>
              <a:gd name="T56" fmla="*/ 2147483647 w 720"/>
              <a:gd name="T57" fmla="*/ 2147483647 h 623"/>
              <a:gd name="T58" fmla="*/ 2147483647 w 720"/>
              <a:gd name="T59" fmla="*/ 2147483647 h 623"/>
              <a:gd name="T60" fmla="*/ 2147483647 w 720"/>
              <a:gd name="T61" fmla="*/ 0 h 623"/>
              <a:gd name="T62" fmla="*/ 2147483647 w 720"/>
              <a:gd name="T63" fmla="*/ 2147483647 h 623"/>
              <a:gd name="T64" fmla="*/ 2147483647 w 720"/>
              <a:gd name="T65" fmla="*/ 2147483647 h 623"/>
              <a:gd name="T66" fmla="*/ 2147483647 w 720"/>
              <a:gd name="T67" fmla="*/ 2147483647 h 623"/>
              <a:gd name="T68" fmla="*/ 2147483647 w 720"/>
              <a:gd name="T69" fmla="*/ 2147483647 h 623"/>
              <a:gd name="T70" fmla="*/ 2147483647 w 720"/>
              <a:gd name="T71" fmla="*/ 2147483647 h 623"/>
              <a:gd name="T72" fmla="*/ 2147483647 w 720"/>
              <a:gd name="T73" fmla="*/ 2147483647 h 623"/>
              <a:gd name="T74" fmla="*/ 2147483647 w 720"/>
              <a:gd name="T75" fmla="*/ 2147483647 h 623"/>
              <a:gd name="T76" fmla="*/ 2147483647 w 720"/>
              <a:gd name="T77" fmla="*/ 2147483647 h 623"/>
              <a:gd name="T78" fmla="*/ 2147483647 w 720"/>
              <a:gd name="T79" fmla="*/ 2147483647 h 623"/>
              <a:gd name="T80" fmla="*/ 2147483647 w 720"/>
              <a:gd name="T81" fmla="*/ 2147483647 h 623"/>
              <a:gd name="T82" fmla="*/ 2147483647 w 720"/>
              <a:gd name="T83" fmla="*/ 2147483647 h 623"/>
              <a:gd name="T84" fmla="*/ 2147483647 w 720"/>
              <a:gd name="T85" fmla="*/ 2147483647 h 623"/>
              <a:gd name="T86" fmla="*/ 2147483647 w 720"/>
              <a:gd name="T87" fmla="*/ 2147483647 h 623"/>
              <a:gd name="T88" fmla="*/ 2147483647 w 720"/>
              <a:gd name="T89" fmla="*/ 2147483647 h 623"/>
              <a:gd name="T90" fmla="*/ 2147483647 w 720"/>
              <a:gd name="T91" fmla="*/ 2147483647 h 623"/>
              <a:gd name="T92" fmla="*/ 2147483647 w 720"/>
              <a:gd name="T93" fmla="*/ 2147483647 h 623"/>
              <a:gd name="T94" fmla="*/ 2147483647 w 720"/>
              <a:gd name="T95" fmla="*/ 2147483647 h 623"/>
              <a:gd name="T96" fmla="*/ 2147483647 w 720"/>
              <a:gd name="T97" fmla="*/ 2147483647 h 623"/>
              <a:gd name="T98" fmla="*/ 2147483647 w 720"/>
              <a:gd name="T99" fmla="*/ 2147483647 h 623"/>
              <a:gd name="T100" fmla="*/ 2147483647 w 720"/>
              <a:gd name="T101" fmla="*/ 2147483647 h 623"/>
              <a:gd name="T102" fmla="*/ 2147483647 w 720"/>
              <a:gd name="T103" fmla="*/ 2147483647 h 623"/>
              <a:gd name="T104" fmla="*/ 2147483647 w 720"/>
              <a:gd name="T105" fmla="*/ 2147483647 h 623"/>
              <a:gd name="T106" fmla="*/ 0 w 720"/>
              <a:gd name="T107" fmla="*/ 2147483647 h 62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20"/>
              <a:gd name="T163" fmla="*/ 0 h 623"/>
              <a:gd name="T164" fmla="*/ 720 w 720"/>
              <a:gd name="T165" fmla="*/ 623 h 62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20" h="623">
                <a:moveTo>
                  <a:pt x="8" y="458"/>
                </a:moveTo>
                <a:lnTo>
                  <a:pt x="336" y="557"/>
                </a:lnTo>
                <a:lnTo>
                  <a:pt x="590" y="623"/>
                </a:lnTo>
                <a:lnTo>
                  <a:pt x="596" y="594"/>
                </a:lnTo>
                <a:lnTo>
                  <a:pt x="609" y="527"/>
                </a:lnTo>
                <a:lnTo>
                  <a:pt x="624" y="460"/>
                </a:lnTo>
                <a:lnTo>
                  <a:pt x="632" y="423"/>
                </a:lnTo>
                <a:lnTo>
                  <a:pt x="636" y="415"/>
                </a:lnTo>
                <a:lnTo>
                  <a:pt x="642" y="408"/>
                </a:lnTo>
                <a:lnTo>
                  <a:pt x="648" y="400"/>
                </a:lnTo>
                <a:lnTo>
                  <a:pt x="651" y="389"/>
                </a:lnTo>
                <a:lnTo>
                  <a:pt x="650" y="380"/>
                </a:lnTo>
                <a:lnTo>
                  <a:pt x="641" y="373"/>
                </a:lnTo>
                <a:lnTo>
                  <a:pt x="633" y="363"/>
                </a:lnTo>
                <a:lnTo>
                  <a:pt x="633" y="351"/>
                </a:lnTo>
                <a:lnTo>
                  <a:pt x="638" y="347"/>
                </a:lnTo>
                <a:lnTo>
                  <a:pt x="641" y="342"/>
                </a:lnTo>
                <a:lnTo>
                  <a:pt x="645" y="336"/>
                </a:lnTo>
                <a:lnTo>
                  <a:pt x="650" y="328"/>
                </a:lnTo>
                <a:lnTo>
                  <a:pt x="656" y="319"/>
                </a:lnTo>
                <a:lnTo>
                  <a:pt x="664" y="309"/>
                </a:lnTo>
                <a:lnTo>
                  <a:pt x="674" y="296"/>
                </a:lnTo>
                <a:lnTo>
                  <a:pt x="688" y="283"/>
                </a:lnTo>
                <a:lnTo>
                  <a:pt x="696" y="267"/>
                </a:lnTo>
                <a:lnTo>
                  <a:pt x="708" y="249"/>
                </a:lnTo>
                <a:lnTo>
                  <a:pt x="718" y="232"/>
                </a:lnTo>
                <a:lnTo>
                  <a:pt x="720" y="212"/>
                </a:lnTo>
                <a:lnTo>
                  <a:pt x="717" y="203"/>
                </a:lnTo>
                <a:lnTo>
                  <a:pt x="715" y="200"/>
                </a:lnTo>
                <a:lnTo>
                  <a:pt x="712" y="199"/>
                </a:lnTo>
                <a:lnTo>
                  <a:pt x="709" y="196"/>
                </a:lnTo>
                <a:lnTo>
                  <a:pt x="708" y="193"/>
                </a:lnTo>
                <a:lnTo>
                  <a:pt x="706" y="186"/>
                </a:lnTo>
                <a:lnTo>
                  <a:pt x="702" y="179"/>
                </a:lnTo>
                <a:lnTo>
                  <a:pt x="699" y="171"/>
                </a:lnTo>
                <a:lnTo>
                  <a:pt x="538" y="130"/>
                </a:lnTo>
                <a:lnTo>
                  <a:pt x="532" y="132"/>
                </a:lnTo>
                <a:lnTo>
                  <a:pt x="523" y="132"/>
                </a:lnTo>
                <a:lnTo>
                  <a:pt x="513" y="130"/>
                </a:lnTo>
                <a:lnTo>
                  <a:pt x="500" y="127"/>
                </a:lnTo>
                <a:lnTo>
                  <a:pt x="490" y="125"/>
                </a:lnTo>
                <a:lnTo>
                  <a:pt x="479" y="124"/>
                </a:lnTo>
                <a:lnTo>
                  <a:pt x="470" y="125"/>
                </a:lnTo>
                <a:lnTo>
                  <a:pt x="464" y="130"/>
                </a:lnTo>
                <a:lnTo>
                  <a:pt x="455" y="135"/>
                </a:lnTo>
                <a:lnTo>
                  <a:pt x="445" y="135"/>
                </a:lnTo>
                <a:lnTo>
                  <a:pt x="435" y="133"/>
                </a:lnTo>
                <a:lnTo>
                  <a:pt x="424" y="132"/>
                </a:lnTo>
                <a:lnTo>
                  <a:pt x="413" y="128"/>
                </a:lnTo>
                <a:lnTo>
                  <a:pt x="403" y="127"/>
                </a:lnTo>
                <a:lnTo>
                  <a:pt x="395" y="127"/>
                </a:lnTo>
                <a:lnTo>
                  <a:pt x="387" y="130"/>
                </a:lnTo>
                <a:lnTo>
                  <a:pt x="377" y="130"/>
                </a:lnTo>
                <a:lnTo>
                  <a:pt x="368" y="127"/>
                </a:lnTo>
                <a:lnTo>
                  <a:pt x="358" y="122"/>
                </a:lnTo>
                <a:lnTo>
                  <a:pt x="351" y="118"/>
                </a:lnTo>
                <a:lnTo>
                  <a:pt x="343" y="113"/>
                </a:lnTo>
                <a:lnTo>
                  <a:pt x="337" y="109"/>
                </a:lnTo>
                <a:lnTo>
                  <a:pt x="331" y="107"/>
                </a:lnTo>
                <a:lnTo>
                  <a:pt x="325" y="107"/>
                </a:lnTo>
                <a:lnTo>
                  <a:pt x="305" y="106"/>
                </a:lnTo>
                <a:lnTo>
                  <a:pt x="290" y="104"/>
                </a:lnTo>
                <a:lnTo>
                  <a:pt x="279" y="101"/>
                </a:lnTo>
                <a:lnTo>
                  <a:pt x="272" y="98"/>
                </a:lnTo>
                <a:lnTo>
                  <a:pt x="267" y="95"/>
                </a:lnTo>
                <a:lnTo>
                  <a:pt x="262" y="93"/>
                </a:lnTo>
                <a:lnTo>
                  <a:pt x="259" y="92"/>
                </a:lnTo>
                <a:lnTo>
                  <a:pt x="256" y="92"/>
                </a:lnTo>
                <a:lnTo>
                  <a:pt x="250" y="84"/>
                </a:lnTo>
                <a:lnTo>
                  <a:pt x="252" y="64"/>
                </a:lnTo>
                <a:lnTo>
                  <a:pt x="250" y="42"/>
                </a:lnTo>
                <a:lnTo>
                  <a:pt x="238" y="28"/>
                </a:lnTo>
                <a:lnTo>
                  <a:pt x="226" y="17"/>
                </a:lnTo>
                <a:lnTo>
                  <a:pt x="214" y="14"/>
                </a:lnTo>
                <a:lnTo>
                  <a:pt x="204" y="14"/>
                </a:lnTo>
                <a:lnTo>
                  <a:pt x="200" y="9"/>
                </a:lnTo>
                <a:lnTo>
                  <a:pt x="194" y="8"/>
                </a:lnTo>
                <a:lnTo>
                  <a:pt x="191" y="3"/>
                </a:lnTo>
                <a:lnTo>
                  <a:pt x="183" y="0"/>
                </a:lnTo>
                <a:lnTo>
                  <a:pt x="171" y="2"/>
                </a:lnTo>
                <a:lnTo>
                  <a:pt x="168" y="17"/>
                </a:lnTo>
                <a:lnTo>
                  <a:pt x="163" y="23"/>
                </a:lnTo>
                <a:lnTo>
                  <a:pt x="160" y="29"/>
                </a:lnTo>
                <a:lnTo>
                  <a:pt x="160" y="37"/>
                </a:lnTo>
                <a:lnTo>
                  <a:pt x="160" y="48"/>
                </a:lnTo>
                <a:lnTo>
                  <a:pt x="159" y="57"/>
                </a:lnTo>
                <a:lnTo>
                  <a:pt x="157" y="66"/>
                </a:lnTo>
                <a:lnTo>
                  <a:pt x="154" y="72"/>
                </a:lnTo>
                <a:lnTo>
                  <a:pt x="151" y="71"/>
                </a:lnTo>
                <a:lnTo>
                  <a:pt x="150" y="71"/>
                </a:lnTo>
                <a:lnTo>
                  <a:pt x="150" y="74"/>
                </a:lnTo>
                <a:lnTo>
                  <a:pt x="150" y="78"/>
                </a:lnTo>
                <a:lnTo>
                  <a:pt x="143" y="95"/>
                </a:lnTo>
                <a:lnTo>
                  <a:pt x="134" y="118"/>
                </a:lnTo>
                <a:lnTo>
                  <a:pt x="125" y="139"/>
                </a:lnTo>
                <a:lnTo>
                  <a:pt x="119" y="154"/>
                </a:lnTo>
                <a:lnTo>
                  <a:pt x="114" y="164"/>
                </a:lnTo>
                <a:lnTo>
                  <a:pt x="111" y="174"/>
                </a:lnTo>
                <a:lnTo>
                  <a:pt x="107" y="185"/>
                </a:lnTo>
                <a:lnTo>
                  <a:pt x="102" y="194"/>
                </a:lnTo>
                <a:lnTo>
                  <a:pt x="98" y="205"/>
                </a:lnTo>
                <a:lnTo>
                  <a:pt x="93" y="220"/>
                </a:lnTo>
                <a:lnTo>
                  <a:pt x="89" y="235"/>
                </a:lnTo>
                <a:lnTo>
                  <a:pt x="84" y="244"/>
                </a:lnTo>
                <a:lnTo>
                  <a:pt x="81" y="251"/>
                </a:lnTo>
                <a:lnTo>
                  <a:pt x="79" y="257"/>
                </a:lnTo>
                <a:lnTo>
                  <a:pt x="78" y="264"/>
                </a:lnTo>
                <a:lnTo>
                  <a:pt x="75" y="269"/>
                </a:lnTo>
                <a:lnTo>
                  <a:pt x="70" y="273"/>
                </a:lnTo>
                <a:lnTo>
                  <a:pt x="66" y="278"/>
                </a:lnTo>
                <a:lnTo>
                  <a:pt x="61" y="284"/>
                </a:lnTo>
                <a:lnTo>
                  <a:pt x="58" y="289"/>
                </a:lnTo>
                <a:lnTo>
                  <a:pt x="56" y="295"/>
                </a:lnTo>
                <a:lnTo>
                  <a:pt x="58" y="298"/>
                </a:lnTo>
                <a:lnTo>
                  <a:pt x="61" y="301"/>
                </a:lnTo>
                <a:lnTo>
                  <a:pt x="61" y="305"/>
                </a:lnTo>
                <a:lnTo>
                  <a:pt x="55" y="309"/>
                </a:lnTo>
                <a:lnTo>
                  <a:pt x="47" y="310"/>
                </a:lnTo>
                <a:lnTo>
                  <a:pt x="40" y="312"/>
                </a:lnTo>
                <a:lnTo>
                  <a:pt x="37" y="321"/>
                </a:lnTo>
                <a:lnTo>
                  <a:pt x="34" y="331"/>
                </a:lnTo>
                <a:lnTo>
                  <a:pt x="31" y="341"/>
                </a:lnTo>
                <a:lnTo>
                  <a:pt x="24" y="347"/>
                </a:lnTo>
                <a:lnTo>
                  <a:pt x="18" y="351"/>
                </a:lnTo>
                <a:lnTo>
                  <a:pt x="15" y="354"/>
                </a:lnTo>
                <a:lnTo>
                  <a:pt x="15" y="357"/>
                </a:lnTo>
                <a:lnTo>
                  <a:pt x="15" y="362"/>
                </a:lnTo>
                <a:lnTo>
                  <a:pt x="15" y="370"/>
                </a:lnTo>
                <a:lnTo>
                  <a:pt x="15" y="379"/>
                </a:lnTo>
                <a:lnTo>
                  <a:pt x="17" y="388"/>
                </a:lnTo>
                <a:lnTo>
                  <a:pt x="14" y="397"/>
                </a:lnTo>
                <a:lnTo>
                  <a:pt x="5" y="408"/>
                </a:lnTo>
                <a:lnTo>
                  <a:pt x="2" y="418"/>
                </a:lnTo>
                <a:lnTo>
                  <a:pt x="0" y="432"/>
                </a:lnTo>
                <a:lnTo>
                  <a:pt x="2" y="447"/>
                </a:lnTo>
                <a:lnTo>
                  <a:pt x="8" y="458"/>
                </a:lnTo>
              </a:path>
            </a:pathLst>
          </a:custGeom>
          <a:solidFill>
            <a:srgbClr val="66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3318992" y="1428079"/>
            <a:ext cx="1549400" cy="1039284"/>
          </a:xfrm>
          <a:custGeom>
            <a:avLst/>
            <a:gdLst>
              <a:gd name="T0" fmla="*/ 2147483647 w 906"/>
              <a:gd name="T1" fmla="*/ 2147483647 h 608"/>
              <a:gd name="T2" fmla="*/ 0 w 906"/>
              <a:gd name="T3" fmla="*/ 2147483647 h 608"/>
              <a:gd name="T4" fmla="*/ 2147483647 w 906"/>
              <a:gd name="T5" fmla="*/ 2147483647 h 608"/>
              <a:gd name="T6" fmla="*/ 2147483647 w 906"/>
              <a:gd name="T7" fmla="*/ 2147483647 h 608"/>
              <a:gd name="T8" fmla="*/ 2147483647 w 906"/>
              <a:gd name="T9" fmla="*/ 2147483647 h 608"/>
              <a:gd name="T10" fmla="*/ 2147483647 w 906"/>
              <a:gd name="T11" fmla="*/ 2147483647 h 608"/>
              <a:gd name="T12" fmla="*/ 2147483647 w 906"/>
              <a:gd name="T13" fmla="*/ 2147483647 h 608"/>
              <a:gd name="T14" fmla="*/ 2147483647 w 906"/>
              <a:gd name="T15" fmla="*/ 2147483647 h 608"/>
              <a:gd name="T16" fmla="*/ 2147483647 w 906"/>
              <a:gd name="T17" fmla="*/ 2147483647 h 608"/>
              <a:gd name="T18" fmla="*/ 2147483647 w 906"/>
              <a:gd name="T19" fmla="*/ 2147483647 h 608"/>
              <a:gd name="T20" fmla="*/ 2147483647 w 906"/>
              <a:gd name="T21" fmla="*/ 2147483647 h 608"/>
              <a:gd name="T22" fmla="*/ 2147483647 w 906"/>
              <a:gd name="T23" fmla="*/ 2147483647 h 608"/>
              <a:gd name="T24" fmla="*/ 2147483647 w 906"/>
              <a:gd name="T25" fmla="*/ 2147483647 h 608"/>
              <a:gd name="T26" fmla="*/ 2147483647 w 906"/>
              <a:gd name="T27" fmla="*/ 2147483647 h 608"/>
              <a:gd name="T28" fmla="*/ 2147483647 w 906"/>
              <a:gd name="T29" fmla="*/ 2147483647 h 608"/>
              <a:gd name="T30" fmla="*/ 2147483647 w 906"/>
              <a:gd name="T31" fmla="*/ 2147483647 h 608"/>
              <a:gd name="T32" fmla="*/ 2147483647 w 906"/>
              <a:gd name="T33" fmla="*/ 2147483647 h 608"/>
              <a:gd name="T34" fmla="*/ 2147483647 w 906"/>
              <a:gd name="T35" fmla="*/ 2147483647 h 608"/>
              <a:gd name="T36" fmla="*/ 2147483647 w 906"/>
              <a:gd name="T37" fmla="*/ 2147483647 h 608"/>
              <a:gd name="T38" fmla="*/ 2147483647 w 906"/>
              <a:gd name="T39" fmla="*/ 2147483647 h 608"/>
              <a:gd name="T40" fmla="*/ 2147483647 w 906"/>
              <a:gd name="T41" fmla="*/ 2147483647 h 608"/>
              <a:gd name="T42" fmla="*/ 2147483647 w 906"/>
              <a:gd name="T43" fmla="*/ 2147483647 h 608"/>
              <a:gd name="T44" fmla="*/ 2147483647 w 906"/>
              <a:gd name="T45" fmla="*/ 2147483647 h 608"/>
              <a:gd name="T46" fmla="*/ 2147483647 w 906"/>
              <a:gd name="T47" fmla="*/ 2147483647 h 608"/>
              <a:gd name="T48" fmla="*/ 2147483647 w 906"/>
              <a:gd name="T49" fmla="*/ 2147483647 h 608"/>
              <a:gd name="T50" fmla="*/ 2147483647 w 906"/>
              <a:gd name="T51" fmla="*/ 2147483647 h 608"/>
              <a:gd name="T52" fmla="*/ 2147483647 w 906"/>
              <a:gd name="T53" fmla="*/ 2147483647 h 608"/>
              <a:gd name="T54" fmla="*/ 2147483647 w 906"/>
              <a:gd name="T55" fmla="*/ 2147483647 h 608"/>
              <a:gd name="T56" fmla="*/ 2147483647 w 906"/>
              <a:gd name="T57" fmla="*/ 2147483647 h 608"/>
              <a:gd name="T58" fmla="*/ 2147483647 w 906"/>
              <a:gd name="T59" fmla="*/ 2147483647 h 608"/>
              <a:gd name="T60" fmla="*/ 2147483647 w 906"/>
              <a:gd name="T61" fmla="*/ 2147483647 h 608"/>
              <a:gd name="T62" fmla="*/ 2147483647 w 906"/>
              <a:gd name="T63" fmla="*/ 2147483647 h 608"/>
              <a:gd name="T64" fmla="*/ 2147483647 w 906"/>
              <a:gd name="T65" fmla="*/ 2147483647 h 608"/>
              <a:gd name="T66" fmla="*/ 2147483647 w 906"/>
              <a:gd name="T67" fmla="*/ 2147483647 h 608"/>
              <a:gd name="T68" fmla="*/ 2147483647 w 906"/>
              <a:gd name="T69" fmla="*/ 2147483647 h 608"/>
              <a:gd name="T70" fmla="*/ 2147483647 w 906"/>
              <a:gd name="T71" fmla="*/ 2147483647 h 608"/>
              <a:gd name="T72" fmla="*/ 2147483647 w 906"/>
              <a:gd name="T73" fmla="*/ 2147483647 h 608"/>
              <a:gd name="T74" fmla="*/ 2147483647 w 906"/>
              <a:gd name="T75" fmla="*/ 2147483647 h 608"/>
              <a:gd name="T76" fmla="*/ 2147483647 w 906"/>
              <a:gd name="T77" fmla="*/ 2147483647 h 608"/>
              <a:gd name="T78" fmla="*/ 2147483647 w 906"/>
              <a:gd name="T79" fmla="*/ 2147483647 h 608"/>
              <a:gd name="T80" fmla="*/ 2147483647 w 906"/>
              <a:gd name="T81" fmla="*/ 2147483647 h 608"/>
              <a:gd name="T82" fmla="*/ 2147483647 w 906"/>
              <a:gd name="T83" fmla="*/ 2147483647 h 608"/>
              <a:gd name="T84" fmla="*/ 2147483647 w 906"/>
              <a:gd name="T85" fmla="*/ 2147483647 h 6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06"/>
              <a:gd name="T130" fmla="*/ 0 h 608"/>
              <a:gd name="T131" fmla="*/ 906 w 906"/>
              <a:gd name="T132" fmla="*/ 608 h 6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06" h="608">
                <a:moveTo>
                  <a:pt x="25" y="0"/>
                </a:moveTo>
                <a:lnTo>
                  <a:pt x="25" y="0"/>
                </a:lnTo>
                <a:lnTo>
                  <a:pt x="21" y="17"/>
                </a:lnTo>
                <a:lnTo>
                  <a:pt x="14" y="54"/>
                </a:lnTo>
                <a:lnTo>
                  <a:pt x="5" y="93"/>
                </a:lnTo>
                <a:lnTo>
                  <a:pt x="0" y="121"/>
                </a:lnTo>
                <a:lnTo>
                  <a:pt x="3" y="133"/>
                </a:lnTo>
                <a:lnTo>
                  <a:pt x="9" y="142"/>
                </a:lnTo>
                <a:lnTo>
                  <a:pt x="14" y="154"/>
                </a:lnTo>
                <a:lnTo>
                  <a:pt x="14" y="174"/>
                </a:lnTo>
                <a:lnTo>
                  <a:pt x="20" y="191"/>
                </a:lnTo>
                <a:lnTo>
                  <a:pt x="34" y="205"/>
                </a:lnTo>
                <a:lnTo>
                  <a:pt x="49" y="228"/>
                </a:lnTo>
                <a:lnTo>
                  <a:pt x="58" y="267"/>
                </a:lnTo>
                <a:lnTo>
                  <a:pt x="66" y="272"/>
                </a:lnTo>
                <a:lnTo>
                  <a:pt x="72" y="280"/>
                </a:lnTo>
                <a:lnTo>
                  <a:pt x="78" y="286"/>
                </a:lnTo>
                <a:lnTo>
                  <a:pt x="86" y="289"/>
                </a:lnTo>
                <a:lnTo>
                  <a:pt x="95" y="290"/>
                </a:lnTo>
                <a:lnTo>
                  <a:pt x="93" y="298"/>
                </a:lnTo>
                <a:lnTo>
                  <a:pt x="86" y="309"/>
                </a:lnTo>
                <a:lnTo>
                  <a:pt x="76" y="321"/>
                </a:lnTo>
                <a:lnTo>
                  <a:pt x="70" y="338"/>
                </a:lnTo>
                <a:lnTo>
                  <a:pt x="67" y="356"/>
                </a:lnTo>
                <a:lnTo>
                  <a:pt x="67" y="370"/>
                </a:lnTo>
                <a:lnTo>
                  <a:pt x="69" y="379"/>
                </a:lnTo>
                <a:lnTo>
                  <a:pt x="73" y="382"/>
                </a:lnTo>
                <a:lnTo>
                  <a:pt x="69" y="386"/>
                </a:lnTo>
                <a:lnTo>
                  <a:pt x="61" y="391"/>
                </a:lnTo>
                <a:lnTo>
                  <a:pt x="54" y="397"/>
                </a:lnTo>
                <a:lnTo>
                  <a:pt x="50" y="409"/>
                </a:lnTo>
                <a:lnTo>
                  <a:pt x="58" y="418"/>
                </a:lnTo>
                <a:lnTo>
                  <a:pt x="72" y="421"/>
                </a:lnTo>
                <a:lnTo>
                  <a:pt x="82" y="417"/>
                </a:lnTo>
                <a:lnTo>
                  <a:pt x="93" y="411"/>
                </a:lnTo>
                <a:lnTo>
                  <a:pt x="99" y="412"/>
                </a:lnTo>
                <a:lnTo>
                  <a:pt x="104" y="421"/>
                </a:lnTo>
                <a:lnTo>
                  <a:pt x="105" y="432"/>
                </a:lnTo>
                <a:lnTo>
                  <a:pt x="107" y="447"/>
                </a:lnTo>
                <a:lnTo>
                  <a:pt x="111" y="464"/>
                </a:lnTo>
                <a:lnTo>
                  <a:pt x="118" y="486"/>
                </a:lnTo>
                <a:lnTo>
                  <a:pt x="119" y="519"/>
                </a:lnTo>
                <a:lnTo>
                  <a:pt x="124" y="516"/>
                </a:lnTo>
                <a:lnTo>
                  <a:pt x="128" y="516"/>
                </a:lnTo>
                <a:lnTo>
                  <a:pt x="133" y="518"/>
                </a:lnTo>
                <a:lnTo>
                  <a:pt x="137" y="521"/>
                </a:lnTo>
                <a:lnTo>
                  <a:pt x="147" y="531"/>
                </a:lnTo>
                <a:lnTo>
                  <a:pt x="150" y="548"/>
                </a:lnTo>
                <a:lnTo>
                  <a:pt x="153" y="566"/>
                </a:lnTo>
                <a:lnTo>
                  <a:pt x="165" y="579"/>
                </a:lnTo>
                <a:lnTo>
                  <a:pt x="166" y="577"/>
                </a:lnTo>
                <a:lnTo>
                  <a:pt x="166" y="576"/>
                </a:lnTo>
                <a:lnTo>
                  <a:pt x="168" y="574"/>
                </a:lnTo>
                <a:lnTo>
                  <a:pt x="177" y="569"/>
                </a:lnTo>
                <a:lnTo>
                  <a:pt x="189" y="569"/>
                </a:lnTo>
                <a:lnTo>
                  <a:pt x="201" y="571"/>
                </a:lnTo>
                <a:lnTo>
                  <a:pt x="212" y="571"/>
                </a:lnTo>
                <a:lnTo>
                  <a:pt x="223" y="568"/>
                </a:lnTo>
                <a:lnTo>
                  <a:pt x="235" y="568"/>
                </a:lnTo>
                <a:lnTo>
                  <a:pt x="246" y="569"/>
                </a:lnTo>
                <a:lnTo>
                  <a:pt x="253" y="569"/>
                </a:lnTo>
                <a:lnTo>
                  <a:pt x="258" y="569"/>
                </a:lnTo>
                <a:lnTo>
                  <a:pt x="264" y="576"/>
                </a:lnTo>
                <a:lnTo>
                  <a:pt x="272" y="579"/>
                </a:lnTo>
                <a:lnTo>
                  <a:pt x="275" y="573"/>
                </a:lnTo>
                <a:lnTo>
                  <a:pt x="282" y="562"/>
                </a:lnTo>
                <a:lnTo>
                  <a:pt x="290" y="560"/>
                </a:lnTo>
                <a:lnTo>
                  <a:pt x="295" y="563"/>
                </a:lnTo>
                <a:lnTo>
                  <a:pt x="299" y="569"/>
                </a:lnTo>
                <a:lnTo>
                  <a:pt x="307" y="569"/>
                </a:lnTo>
                <a:lnTo>
                  <a:pt x="313" y="528"/>
                </a:lnTo>
                <a:lnTo>
                  <a:pt x="322" y="530"/>
                </a:lnTo>
                <a:lnTo>
                  <a:pt x="337" y="533"/>
                </a:lnTo>
                <a:lnTo>
                  <a:pt x="359" y="536"/>
                </a:lnTo>
                <a:lnTo>
                  <a:pt x="383" y="540"/>
                </a:lnTo>
                <a:lnTo>
                  <a:pt x="413" y="545"/>
                </a:lnTo>
                <a:lnTo>
                  <a:pt x="449" y="551"/>
                </a:lnTo>
                <a:lnTo>
                  <a:pt x="485" y="557"/>
                </a:lnTo>
                <a:lnTo>
                  <a:pt x="525" y="563"/>
                </a:lnTo>
                <a:lnTo>
                  <a:pt x="568" y="571"/>
                </a:lnTo>
                <a:lnTo>
                  <a:pt x="610" y="577"/>
                </a:lnTo>
                <a:lnTo>
                  <a:pt x="656" y="583"/>
                </a:lnTo>
                <a:lnTo>
                  <a:pt x="700" y="589"/>
                </a:lnTo>
                <a:lnTo>
                  <a:pt x="744" y="595"/>
                </a:lnTo>
                <a:lnTo>
                  <a:pt x="787" y="600"/>
                </a:lnTo>
                <a:lnTo>
                  <a:pt x="830" y="605"/>
                </a:lnTo>
                <a:lnTo>
                  <a:pt x="870" y="608"/>
                </a:lnTo>
                <a:lnTo>
                  <a:pt x="873" y="574"/>
                </a:lnTo>
                <a:lnTo>
                  <a:pt x="876" y="544"/>
                </a:lnTo>
                <a:lnTo>
                  <a:pt x="877" y="518"/>
                </a:lnTo>
                <a:lnTo>
                  <a:pt x="880" y="495"/>
                </a:lnTo>
                <a:lnTo>
                  <a:pt x="906" y="141"/>
                </a:lnTo>
                <a:lnTo>
                  <a:pt x="839" y="133"/>
                </a:lnTo>
                <a:lnTo>
                  <a:pt x="772" y="125"/>
                </a:lnTo>
                <a:lnTo>
                  <a:pt x="703" y="116"/>
                </a:lnTo>
                <a:lnTo>
                  <a:pt x="635" y="107"/>
                </a:lnTo>
                <a:lnTo>
                  <a:pt x="568" y="98"/>
                </a:lnTo>
                <a:lnTo>
                  <a:pt x="502" y="87"/>
                </a:lnTo>
                <a:lnTo>
                  <a:pt x="436" y="77"/>
                </a:lnTo>
                <a:lnTo>
                  <a:pt x="374" y="68"/>
                </a:lnTo>
                <a:lnTo>
                  <a:pt x="314" y="57"/>
                </a:lnTo>
                <a:lnTo>
                  <a:pt x="259" y="48"/>
                </a:lnTo>
                <a:lnTo>
                  <a:pt x="206" y="37"/>
                </a:lnTo>
                <a:lnTo>
                  <a:pt x="159" y="29"/>
                </a:lnTo>
                <a:lnTo>
                  <a:pt x="116" y="20"/>
                </a:lnTo>
                <a:lnTo>
                  <a:pt x="79" y="13"/>
                </a:lnTo>
                <a:lnTo>
                  <a:pt x="49" y="6"/>
                </a:lnTo>
                <a:lnTo>
                  <a:pt x="25" y="0"/>
                </a:lnTo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7298768" y="5153267"/>
            <a:ext cx="1390651" cy="1119717"/>
          </a:xfrm>
          <a:custGeom>
            <a:avLst/>
            <a:gdLst>
              <a:gd name="T0" fmla="*/ 2147483647 w 813"/>
              <a:gd name="T1" fmla="*/ 2147483647 h 654"/>
              <a:gd name="T2" fmla="*/ 2147483647 w 813"/>
              <a:gd name="T3" fmla="*/ 2147483647 h 654"/>
              <a:gd name="T4" fmla="*/ 2147483647 w 813"/>
              <a:gd name="T5" fmla="*/ 2147483647 h 654"/>
              <a:gd name="T6" fmla="*/ 2147483647 w 813"/>
              <a:gd name="T7" fmla="*/ 2147483647 h 654"/>
              <a:gd name="T8" fmla="*/ 2147483647 w 813"/>
              <a:gd name="T9" fmla="*/ 2147483647 h 654"/>
              <a:gd name="T10" fmla="*/ 2147483647 w 813"/>
              <a:gd name="T11" fmla="*/ 2147483647 h 654"/>
              <a:gd name="T12" fmla="*/ 2147483647 w 813"/>
              <a:gd name="T13" fmla="*/ 2147483647 h 654"/>
              <a:gd name="T14" fmla="*/ 2147483647 w 813"/>
              <a:gd name="T15" fmla="*/ 2147483647 h 654"/>
              <a:gd name="T16" fmla="*/ 2147483647 w 813"/>
              <a:gd name="T17" fmla="*/ 2147483647 h 654"/>
              <a:gd name="T18" fmla="*/ 2147483647 w 813"/>
              <a:gd name="T19" fmla="*/ 2147483647 h 654"/>
              <a:gd name="T20" fmla="*/ 2147483647 w 813"/>
              <a:gd name="T21" fmla="*/ 2147483647 h 654"/>
              <a:gd name="T22" fmla="*/ 2147483647 w 813"/>
              <a:gd name="T23" fmla="*/ 2147483647 h 654"/>
              <a:gd name="T24" fmla="*/ 2147483647 w 813"/>
              <a:gd name="T25" fmla="*/ 2147483647 h 654"/>
              <a:gd name="T26" fmla="*/ 2147483647 w 813"/>
              <a:gd name="T27" fmla="*/ 2147483647 h 654"/>
              <a:gd name="T28" fmla="*/ 2147483647 w 813"/>
              <a:gd name="T29" fmla="*/ 2147483647 h 654"/>
              <a:gd name="T30" fmla="*/ 2147483647 w 813"/>
              <a:gd name="T31" fmla="*/ 2147483647 h 654"/>
              <a:gd name="T32" fmla="*/ 2147483647 w 813"/>
              <a:gd name="T33" fmla="*/ 2147483647 h 654"/>
              <a:gd name="T34" fmla="*/ 2147483647 w 813"/>
              <a:gd name="T35" fmla="*/ 2147483647 h 654"/>
              <a:gd name="T36" fmla="*/ 2147483647 w 813"/>
              <a:gd name="T37" fmla="*/ 2147483647 h 654"/>
              <a:gd name="T38" fmla="*/ 2147483647 w 813"/>
              <a:gd name="T39" fmla="*/ 2147483647 h 654"/>
              <a:gd name="T40" fmla="*/ 2147483647 w 813"/>
              <a:gd name="T41" fmla="*/ 2147483647 h 654"/>
              <a:gd name="T42" fmla="*/ 2147483647 w 813"/>
              <a:gd name="T43" fmla="*/ 2147483647 h 654"/>
              <a:gd name="T44" fmla="*/ 2147483647 w 813"/>
              <a:gd name="T45" fmla="*/ 2147483647 h 654"/>
              <a:gd name="T46" fmla="*/ 2147483647 w 813"/>
              <a:gd name="T47" fmla="*/ 2147483647 h 654"/>
              <a:gd name="T48" fmla="*/ 2147483647 w 813"/>
              <a:gd name="T49" fmla="*/ 2147483647 h 654"/>
              <a:gd name="T50" fmla="*/ 2147483647 w 813"/>
              <a:gd name="T51" fmla="*/ 2147483647 h 654"/>
              <a:gd name="T52" fmla="*/ 2147483647 w 813"/>
              <a:gd name="T53" fmla="*/ 2147483647 h 654"/>
              <a:gd name="T54" fmla="*/ 2147483647 w 813"/>
              <a:gd name="T55" fmla="*/ 2147483647 h 654"/>
              <a:gd name="T56" fmla="*/ 2147483647 w 813"/>
              <a:gd name="T57" fmla="*/ 2147483647 h 654"/>
              <a:gd name="T58" fmla="*/ 2147483647 w 813"/>
              <a:gd name="T59" fmla="*/ 2147483647 h 654"/>
              <a:gd name="T60" fmla="*/ 2147483647 w 813"/>
              <a:gd name="T61" fmla="*/ 2147483647 h 654"/>
              <a:gd name="T62" fmla="*/ 2147483647 w 813"/>
              <a:gd name="T63" fmla="*/ 2147483647 h 654"/>
              <a:gd name="T64" fmla="*/ 2147483647 w 813"/>
              <a:gd name="T65" fmla="*/ 2147483647 h 654"/>
              <a:gd name="T66" fmla="*/ 2147483647 w 813"/>
              <a:gd name="T67" fmla="*/ 2147483647 h 654"/>
              <a:gd name="T68" fmla="*/ 2147483647 w 813"/>
              <a:gd name="T69" fmla="*/ 2147483647 h 654"/>
              <a:gd name="T70" fmla="*/ 2147483647 w 813"/>
              <a:gd name="T71" fmla="*/ 2147483647 h 654"/>
              <a:gd name="T72" fmla="*/ 2147483647 w 813"/>
              <a:gd name="T73" fmla="*/ 2147483647 h 654"/>
              <a:gd name="T74" fmla="*/ 2147483647 w 813"/>
              <a:gd name="T75" fmla="*/ 2147483647 h 654"/>
              <a:gd name="T76" fmla="*/ 2147483647 w 813"/>
              <a:gd name="T77" fmla="*/ 2147483647 h 654"/>
              <a:gd name="T78" fmla="*/ 2147483647 w 813"/>
              <a:gd name="T79" fmla="*/ 2147483647 h 654"/>
              <a:gd name="T80" fmla="*/ 2147483647 w 813"/>
              <a:gd name="T81" fmla="*/ 2147483647 h 654"/>
              <a:gd name="T82" fmla="*/ 2147483647 w 813"/>
              <a:gd name="T83" fmla="*/ 2147483647 h 654"/>
              <a:gd name="T84" fmla="*/ 2147483647 w 813"/>
              <a:gd name="T85" fmla="*/ 2147483647 h 654"/>
              <a:gd name="T86" fmla="*/ 2147483647 w 813"/>
              <a:gd name="T87" fmla="*/ 2147483647 h 654"/>
              <a:gd name="T88" fmla="*/ 2147483647 w 813"/>
              <a:gd name="T89" fmla="*/ 2147483647 h 654"/>
              <a:gd name="T90" fmla="*/ 2147483647 w 813"/>
              <a:gd name="T91" fmla="*/ 2147483647 h 654"/>
              <a:gd name="T92" fmla="*/ 2147483647 w 813"/>
              <a:gd name="T93" fmla="*/ 2147483647 h 654"/>
              <a:gd name="T94" fmla="*/ 2147483647 w 813"/>
              <a:gd name="T95" fmla="*/ 2147483647 h 654"/>
              <a:gd name="T96" fmla="*/ 2147483647 w 813"/>
              <a:gd name="T97" fmla="*/ 2147483647 h 654"/>
              <a:gd name="T98" fmla="*/ 2147483647 w 813"/>
              <a:gd name="T99" fmla="*/ 2147483647 h 654"/>
              <a:gd name="T100" fmla="*/ 2147483647 w 813"/>
              <a:gd name="T101" fmla="*/ 2147483647 h 654"/>
              <a:gd name="T102" fmla="*/ 2147483647 w 813"/>
              <a:gd name="T103" fmla="*/ 2147483647 h 654"/>
              <a:gd name="T104" fmla="*/ 2147483647 w 813"/>
              <a:gd name="T105" fmla="*/ 2147483647 h 654"/>
              <a:gd name="T106" fmla="*/ 2147483647 w 813"/>
              <a:gd name="T107" fmla="*/ 2147483647 h 654"/>
              <a:gd name="T108" fmla="*/ 2147483647 w 813"/>
              <a:gd name="T109" fmla="*/ 2147483647 h 654"/>
              <a:gd name="T110" fmla="*/ 2147483647 w 813"/>
              <a:gd name="T111" fmla="*/ 2147483647 h 654"/>
              <a:gd name="T112" fmla="*/ 2147483647 w 813"/>
              <a:gd name="T113" fmla="*/ 2147483647 h 654"/>
              <a:gd name="T114" fmla="*/ 2147483647 w 813"/>
              <a:gd name="T115" fmla="*/ 2147483647 h 654"/>
              <a:gd name="T116" fmla="*/ 2147483647 w 813"/>
              <a:gd name="T117" fmla="*/ 2147483647 h 654"/>
              <a:gd name="T118" fmla="*/ 2147483647 w 813"/>
              <a:gd name="T119" fmla="*/ 2147483647 h 654"/>
              <a:gd name="T120" fmla="*/ 2147483647 w 813"/>
              <a:gd name="T121" fmla="*/ 2147483647 h 654"/>
              <a:gd name="T122" fmla="*/ 2147483647 w 813"/>
              <a:gd name="T123" fmla="*/ 2147483647 h 6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13"/>
              <a:gd name="T187" fmla="*/ 0 h 654"/>
              <a:gd name="T188" fmla="*/ 813 w 813"/>
              <a:gd name="T189" fmla="*/ 654 h 6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13" h="654">
                <a:moveTo>
                  <a:pt x="813" y="543"/>
                </a:moveTo>
                <a:lnTo>
                  <a:pt x="813" y="543"/>
                </a:lnTo>
                <a:lnTo>
                  <a:pt x="812" y="549"/>
                </a:lnTo>
                <a:lnTo>
                  <a:pt x="809" y="555"/>
                </a:lnTo>
                <a:lnTo>
                  <a:pt x="807" y="559"/>
                </a:lnTo>
                <a:lnTo>
                  <a:pt x="806" y="564"/>
                </a:lnTo>
                <a:lnTo>
                  <a:pt x="806" y="569"/>
                </a:lnTo>
                <a:lnTo>
                  <a:pt x="804" y="572"/>
                </a:lnTo>
                <a:lnTo>
                  <a:pt x="803" y="578"/>
                </a:lnTo>
                <a:lnTo>
                  <a:pt x="803" y="585"/>
                </a:lnTo>
                <a:lnTo>
                  <a:pt x="804" y="596"/>
                </a:lnTo>
                <a:lnTo>
                  <a:pt x="804" y="607"/>
                </a:lnTo>
                <a:lnTo>
                  <a:pt x="804" y="614"/>
                </a:lnTo>
                <a:lnTo>
                  <a:pt x="803" y="620"/>
                </a:lnTo>
                <a:lnTo>
                  <a:pt x="798" y="624"/>
                </a:lnTo>
                <a:lnTo>
                  <a:pt x="793" y="627"/>
                </a:lnTo>
                <a:lnTo>
                  <a:pt x="789" y="630"/>
                </a:lnTo>
                <a:lnTo>
                  <a:pt x="784" y="631"/>
                </a:lnTo>
                <a:lnTo>
                  <a:pt x="780" y="634"/>
                </a:lnTo>
                <a:lnTo>
                  <a:pt x="777" y="639"/>
                </a:lnTo>
                <a:lnTo>
                  <a:pt x="774" y="642"/>
                </a:lnTo>
                <a:lnTo>
                  <a:pt x="772" y="643"/>
                </a:lnTo>
                <a:lnTo>
                  <a:pt x="771" y="643"/>
                </a:lnTo>
                <a:lnTo>
                  <a:pt x="768" y="643"/>
                </a:lnTo>
                <a:lnTo>
                  <a:pt x="761" y="645"/>
                </a:lnTo>
                <a:lnTo>
                  <a:pt x="757" y="645"/>
                </a:lnTo>
                <a:lnTo>
                  <a:pt x="754" y="646"/>
                </a:lnTo>
                <a:lnTo>
                  <a:pt x="751" y="649"/>
                </a:lnTo>
                <a:lnTo>
                  <a:pt x="745" y="653"/>
                </a:lnTo>
                <a:lnTo>
                  <a:pt x="731" y="654"/>
                </a:lnTo>
                <a:lnTo>
                  <a:pt x="728" y="654"/>
                </a:lnTo>
                <a:lnTo>
                  <a:pt x="723" y="651"/>
                </a:lnTo>
                <a:lnTo>
                  <a:pt x="720" y="648"/>
                </a:lnTo>
                <a:lnTo>
                  <a:pt x="717" y="649"/>
                </a:lnTo>
                <a:lnTo>
                  <a:pt x="717" y="646"/>
                </a:lnTo>
                <a:lnTo>
                  <a:pt x="717" y="636"/>
                </a:lnTo>
                <a:lnTo>
                  <a:pt x="716" y="624"/>
                </a:lnTo>
                <a:lnTo>
                  <a:pt x="708" y="613"/>
                </a:lnTo>
                <a:lnTo>
                  <a:pt x="705" y="607"/>
                </a:lnTo>
                <a:lnTo>
                  <a:pt x="702" y="601"/>
                </a:lnTo>
                <a:lnTo>
                  <a:pt x="699" y="596"/>
                </a:lnTo>
                <a:lnTo>
                  <a:pt x="696" y="596"/>
                </a:lnTo>
                <a:lnTo>
                  <a:pt x="691" y="588"/>
                </a:lnTo>
                <a:lnTo>
                  <a:pt x="685" y="578"/>
                </a:lnTo>
                <a:lnTo>
                  <a:pt x="676" y="570"/>
                </a:lnTo>
                <a:lnTo>
                  <a:pt x="668" y="566"/>
                </a:lnTo>
                <a:lnTo>
                  <a:pt x="661" y="564"/>
                </a:lnTo>
                <a:lnTo>
                  <a:pt x="653" y="563"/>
                </a:lnTo>
                <a:lnTo>
                  <a:pt x="645" y="558"/>
                </a:lnTo>
                <a:lnTo>
                  <a:pt x="638" y="550"/>
                </a:lnTo>
                <a:lnTo>
                  <a:pt x="633" y="538"/>
                </a:lnTo>
                <a:lnTo>
                  <a:pt x="630" y="524"/>
                </a:lnTo>
                <a:lnTo>
                  <a:pt x="627" y="514"/>
                </a:lnTo>
                <a:lnTo>
                  <a:pt x="623" y="508"/>
                </a:lnTo>
                <a:lnTo>
                  <a:pt x="617" y="503"/>
                </a:lnTo>
                <a:lnTo>
                  <a:pt x="610" y="497"/>
                </a:lnTo>
                <a:lnTo>
                  <a:pt x="604" y="489"/>
                </a:lnTo>
                <a:lnTo>
                  <a:pt x="600" y="479"/>
                </a:lnTo>
                <a:lnTo>
                  <a:pt x="597" y="468"/>
                </a:lnTo>
                <a:lnTo>
                  <a:pt x="595" y="459"/>
                </a:lnTo>
                <a:lnTo>
                  <a:pt x="591" y="456"/>
                </a:lnTo>
                <a:lnTo>
                  <a:pt x="584" y="454"/>
                </a:lnTo>
                <a:lnTo>
                  <a:pt x="589" y="459"/>
                </a:lnTo>
                <a:lnTo>
                  <a:pt x="591" y="463"/>
                </a:lnTo>
                <a:lnTo>
                  <a:pt x="588" y="468"/>
                </a:lnTo>
                <a:lnTo>
                  <a:pt x="577" y="466"/>
                </a:lnTo>
                <a:lnTo>
                  <a:pt x="569" y="460"/>
                </a:lnTo>
                <a:lnTo>
                  <a:pt x="560" y="451"/>
                </a:lnTo>
                <a:lnTo>
                  <a:pt x="552" y="439"/>
                </a:lnTo>
                <a:lnTo>
                  <a:pt x="546" y="430"/>
                </a:lnTo>
                <a:lnTo>
                  <a:pt x="543" y="421"/>
                </a:lnTo>
                <a:lnTo>
                  <a:pt x="542" y="413"/>
                </a:lnTo>
                <a:lnTo>
                  <a:pt x="537" y="404"/>
                </a:lnTo>
                <a:lnTo>
                  <a:pt x="533" y="398"/>
                </a:lnTo>
                <a:lnTo>
                  <a:pt x="530" y="393"/>
                </a:lnTo>
                <a:lnTo>
                  <a:pt x="533" y="387"/>
                </a:lnTo>
                <a:lnTo>
                  <a:pt x="536" y="381"/>
                </a:lnTo>
                <a:lnTo>
                  <a:pt x="536" y="376"/>
                </a:lnTo>
                <a:lnTo>
                  <a:pt x="539" y="370"/>
                </a:lnTo>
                <a:lnTo>
                  <a:pt x="543" y="363"/>
                </a:lnTo>
                <a:lnTo>
                  <a:pt x="548" y="355"/>
                </a:lnTo>
                <a:lnTo>
                  <a:pt x="546" y="347"/>
                </a:lnTo>
                <a:lnTo>
                  <a:pt x="542" y="343"/>
                </a:lnTo>
                <a:lnTo>
                  <a:pt x="537" y="341"/>
                </a:lnTo>
                <a:lnTo>
                  <a:pt x="536" y="343"/>
                </a:lnTo>
                <a:lnTo>
                  <a:pt x="537" y="349"/>
                </a:lnTo>
                <a:lnTo>
                  <a:pt x="537" y="353"/>
                </a:lnTo>
                <a:lnTo>
                  <a:pt x="534" y="355"/>
                </a:lnTo>
                <a:lnTo>
                  <a:pt x="531" y="353"/>
                </a:lnTo>
                <a:lnTo>
                  <a:pt x="527" y="347"/>
                </a:lnTo>
                <a:lnTo>
                  <a:pt x="523" y="341"/>
                </a:lnTo>
                <a:lnTo>
                  <a:pt x="520" y="338"/>
                </a:lnTo>
                <a:lnTo>
                  <a:pt x="519" y="340"/>
                </a:lnTo>
                <a:lnTo>
                  <a:pt x="519" y="344"/>
                </a:lnTo>
                <a:lnTo>
                  <a:pt x="522" y="352"/>
                </a:lnTo>
                <a:lnTo>
                  <a:pt x="525" y="360"/>
                </a:lnTo>
                <a:lnTo>
                  <a:pt x="525" y="367"/>
                </a:lnTo>
                <a:lnTo>
                  <a:pt x="522" y="370"/>
                </a:lnTo>
                <a:lnTo>
                  <a:pt x="517" y="369"/>
                </a:lnTo>
                <a:lnTo>
                  <a:pt x="514" y="366"/>
                </a:lnTo>
                <a:lnTo>
                  <a:pt x="510" y="363"/>
                </a:lnTo>
                <a:lnTo>
                  <a:pt x="505" y="363"/>
                </a:lnTo>
                <a:lnTo>
                  <a:pt x="502" y="341"/>
                </a:lnTo>
                <a:lnTo>
                  <a:pt x="505" y="312"/>
                </a:lnTo>
                <a:lnTo>
                  <a:pt x="508" y="283"/>
                </a:lnTo>
                <a:lnTo>
                  <a:pt x="507" y="262"/>
                </a:lnTo>
                <a:lnTo>
                  <a:pt x="504" y="253"/>
                </a:lnTo>
                <a:lnTo>
                  <a:pt x="504" y="242"/>
                </a:lnTo>
                <a:lnTo>
                  <a:pt x="499" y="231"/>
                </a:lnTo>
                <a:lnTo>
                  <a:pt x="485" y="219"/>
                </a:lnTo>
                <a:lnTo>
                  <a:pt x="484" y="213"/>
                </a:lnTo>
                <a:lnTo>
                  <a:pt x="481" y="209"/>
                </a:lnTo>
                <a:lnTo>
                  <a:pt x="475" y="205"/>
                </a:lnTo>
                <a:lnTo>
                  <a:pt x="464" y="209"/>
                </a:lnTo>
                <a:lnTo>
                  <a:pt x="462" y="215"/>
                </a:lnTo>
                <a:lnTo>
                  <a:pt x="461" y="219"/>
                </a:lnTo>
                <a:lnTo>
                  <a:pt x="458" y="221"/>
                </a:lnTo>
                <a:lnTo>
                  <a:pt x="456" y="218"/>
                </a:lnTo>
                <a:lnTo>
                  <a:pt x="453" y="209"/>
                </a:lnTo>
                <a:lnTo>
                  <a:pt x="449" y="196"/>
                </a:lnTo>
                <a:lnTo>
                  <a:pt x="443" y="187"/>
                </a:lnTo>
                <a:lnTo>
                  <a:pt x="435" y="181"/>
                </a:lnTo>
                <a:lnTo>
                  <a:pt x="429" y="178"/>
                </a:lnTo>
                <a:lnTo>
                  <a:pt x="424" y="175"/>
                </a:lnTo>
                <a:lnTo>
                  <a:pt x="420" y="167"/>
                </a:lnTo>
                <a:lnTo>
                  <a:pt x="417" y="155"/>
                </a:lnTo>
                <a:lnTo>
                  <a:pt x="412" y="154"/>
                </a:lnTo>
                <a:lnTo>
                  <a:pt x="406" y="149"/>
                </a:lnTo>
                <a:lnTo>
                  <a:pt x="398" y="141"/>
                </a:lnTo>
                <a:lnTo>
                  <a:pt x="385" y="128"/>
                </a:lnTo>
                <a:lnTo>
                  <a:pt x="379" y="126"/>
                </a:lnTo>
                <a:lnTo>
                  <a:pt x="369" y="122"/>
                </a:lnTo>
                <a:lnTo>
                  <a:pt x="360" y="117"/>
                </a:lnTo>
                <a:lnTo>
                  <a:pt x="351" y="115"/>
                </a:lnTo>
                <a:lnTo>
                  <a:pt x="343" y="117"/>
                </a:lnTo>
                <a:lnTo>
                  <a:pt x="340" y="119"/>
                </a:lnTo>
                <a:lnTo>
                  <a:pt x="337" y="117"/>
                </a:lnTo>
                <a:lnTo>
                  <a:pt x="334" y="117"/>
                </a:lnTo>
                <a:lnTo>
                  <a:pt x="328" y="119"/>
                </a:lnTo>
                <a:lnTo>
                  <a:pt x="324" y="123"/>
                </a:lnTo>
                <a:lnTo>
                  <a:pt x="319" y="129"/>
                </a:lnTo>
                <a:lnTo>
                  <a:pt x="319" y="135"/>
                </a:lnTo>
                <a:lnTo>
                  <a:pt x="318" y="138"/>
                </a:lnTo>
                <a:lnTo>
                  <a:pt x="311" y="138"/>
                </a:lnTo>
                <a:lnTo>
                  <a:pt x="304" y="140"/>
                </a:lnTo>
                <a:lnTo>
                  <a:pt x="298" y="144"/>
                </a:lnTo>
                <a:lnTo>
                  <a:pt x="293" y="152"/>
                </a:lnTo>
                <a:lnTo>
                  <a:pt x="287" y="158"/>
                </a:lnTo>
                <a:lnTo>
                  <a:pt x="279" y="161"/>
                </a:lnTo>
                <a:lnTo>
                  <a:pt x="269" y="161"/>
                </a:lnTo>
                <a:lnTo>
                  <a:pt x="267" y="163"/>
                </a:lnTo>
                <a:lnTo>
                  <a:pt x="269" y="167"/>
                </a:lnTo>
                <a:lnTo>
                  <a:pt x="266" y="172"/>
                </a:lnTo>
                <a:lnTo>
                  <a:pt x="247" y="173"/>
                </a:lnTo>
                <a:lnTo>
                  <a:pt x="237" y="177"/>
                </a:lnTo>
                <a:lnTo>
                  <a:pt x="231" y="178"/>
                </a:lnTo>
                <a:lnTo>
                  <a:pt x="228" y="178"/>
                </a:lnTo>
                <a:lnTo>
                  <a:pt x="228" y="175"/>
                </a:lnTo>
                <a:lnTo>
                  <a:pt x="229" y="170"/>
                </a:lnTo>
                <a:lnTo>
                  <a:pt x="231" y="169"/>
                </a:lnTo>
                <a:lnTo>
                  <a:pt x="231" y="167"/>
                </a:lnTo>
                <a:lnTo>
                  <a:pt x="231" y="164"/>
                </a:lnTo>
                <a:lnTo>
                  <a:pt x="226" y="152"/>
                </a:lnTo>
                <a:lnTo>
                  <a:pt x="215" y="146"/>
                </a:lnTo>
                <a:lnTo>
                  <a:pt x="206" y="141"/>
                </a:lnTo>
                <a:lnTo>
                  <a:pt x="200" y="135"/>
                </a:lnTo>
                <a:lnTo>
                  <a:pt x="197" y="128"/>
                </a:lnTo>
                <a:lnTo>
                  <a:pt x="200" y="122"/>
                </a:lnTo>
                <a:lnTo>
                  <a:pt x="199" y="117"/>
                </a:lnTo>
                <a:lnTo>
                  <a:pt x="185" y="117"/>
                </a:lnTo>
                <a:lnTo>
                  <a:pt x="188" y="120"/>
                </a:lnTo>
                <a:lnTo>
                  <a:pt x="189" y="123"/>
                </a:lnTo>
                <a:lnTo>
                  <a:pt x="183" y="125"/>
                </a:lnTo>
                <a:lnTo>
                  <a:pt x="165" y="122"/>
                </a:lnTo>
                <a:lnTo>
                  <a:pt x="154" y="117"/>
                </a:lnTo>
                <a:lnTo>
                  <a:pt x="147" y="114"/>
                </a:lnTo>
                <a:lnTo>
                  <a:pt x="138" y="111"/>
                </a:lnTo>
                <a:lnTo>
                  <a:pt x="125" y="111"/>
                </a:lnTo>
                <a:lnTo>
                  <a:pt x="119" y="109"/>
                </a:lnTo>
                <a:lnTo>
                  <a:pt x="119" y="108"/>
                </a:lnTo>
                <a:lnTo>
                  <a:pt x="124" y="106"/>
                </a:lnTo>
                <a:lnTo>
                  <a:pt x="130" y="106"/>
                </a:lnTo>
                <a:lnTo>
                  <a:pt x="136" y="105"/>
                </a:lnTo>
                <a:lnTo>
                  <a:pt x="141" y="103"/>
                </a:lnTo>
                <a:lnTo>
                  <a:pt x="141" y="100"/>
                </a:lnTo>
                <a:lnTo>
                  <a:pt x="138" y="97"/>
                </a:lnTo>
                <a:lnTo>
                  <a:pt x="127" y="96"/>
                </a:lnTo>
                <a:lnTo>
                  <a:pt x="116" y="96"/>
                </a:lnTo>
                <a:lnTo>
                  <a:pt x="107" y="100"/>
                </a:lnTo>
                <a:lnTo>
                  <a:pt x="96" y="106"/>
                </a:lnTo>
                <a:lnTo>
                  <a:pt x="87" y="109"/>
                </a:lnTo>
                <a:lnTo>
                  <a:pt x="77" y="109"/>
                </a:lnTo>
                <a:lnTo>
                  <a:pt x="67" y="109"/>
                </a:lnTo>
                <a:lnTo>
                  <a:pt x="60" y="109"/>
                </a:lnTo>
                <a:lnTo>
                  <a:pt x="60" y="108"/>
                </a:lnTo>
                <a:lnTo>
                  <a:pt x="66" y="103"/>
                </a:lnTo>
                <a:lnTo>
                  <a:pt x="66" y="99"/>
                </a:lnTo>
                <a:lnTo>
                  <a:pt x="52" y="96"/>
                </a:lnTo>
                <a:lnTo>
                  <a:pt x="45" y="96"/>
                </a:lnTo>
                <a:lnTo>
                  <a:pt x="43" y="99"/>
                </a:lnTo>
                <a:lnTo>
                  <a:pt x="43" y="103"/>
                </a:lnTo>
                <a:lnTo>
                  <a:pt x="38" y="109"/>
                </a:lnTo>
                <a:lnTo>
                  <a:pt x="32" y="115"/>
                </a:lnTo>
                <a:lnTo>
                  <a:pt x="26" y="120"/>
                </a:lnTo>
                <a:lnTo>
                  <a:pt x="20" y="119"/>
                </a:lnTo>
                <a:lnTo>
                  <a:pt x="22" y="112"/>
                </a:lnTo>
                <a:lnTo>
                  <a:pt x="25" y="105"/>
                </a:lnTo>
                <a:lnTo>
                  <a:pt x="23" y="97"/>
                </a:lnTo>
                <a:lnTo>
                  <a:pt x="19" y="93"/>
                </a:lnTo>
                <a:lnTo>
                  <a:pt x="14" y="88"/>
                </a:lnTo>
                <a:lnTo>
                  <a:pt x="8" y="82"/>
                </a:lnTo>
                <a:lnTo>
                  <a:pt x="2" y="74"/>
                </a:lnTo>
                <a:lnTo>
                  <a:pt x="0" y="64"/>
                </a:lnTo>
                <a:lnTo>
                  <a:pt x="2" y="48"/>
                </a:lnTo>
                <a:lnTo>
                  <a:pt x="249" y="29"/>
                </a:lnTo>
                <a:lnTo>
                  <a:pt x="250" y="39"/>
                </a:lnTo>
                <a:lnTo>
                  <a:pt x="252" y="47"/>
                </a:lnTo>
                <a:lnTo>
                  <a:pt x="255" y="50"/>
                </a:lnTo>
                <a:lnTo>
                  <a:pt x="260" y="51"/>
                </a:lnTo>
                <a:lnTo>
                  <a:pt x="269" y="51"/>
                </a:lnTo>
                <a:lnTo>
                  <a:pt x="293" y="50"/>
                </a:lnTo>
                <a:lnTo>
                  <a:pt x="327" y="47"/>
                </a:lnTo>
                <a:lnTo>
                  <a:pt x="366" y="44"/>
                </a:lnTo>
                <a:lnTo>
                  <a:pt x="408" y="42"/>
                </a:lnTo>
                <a:lnTo>
                  <a:pt x="446" y="39"/>
                </a:lnTo>
                <a:lnTo>
                  <a:pt x="475" y="38"/>
                </a:lnTo>
                <a:lnTo>
                  <a:pt x="491" y="36"/>
                </a:lnTo>
                <a:lnTo>
                  <a:pt x="505" y="36"/>
                </a:lnTo>
                <a:lnTo>
                  <a:pt x="513" y="38"/>
                </a:lnTo>
                <a:lnTo>
                  <a:pt x="517" y="42"/>
                </a:lnTo>
                <a:lnTo>
                  <a:pt x="522" y="50"/>
                </a:lnTo>
                <a:lnTo>
                  <a:pt x="537" y="54"/>
                </a:lnTo>
                <a:lnTo>
                  <a:pt x="537" y="44"/>
                </a:lnTo>
                <a:lnTo>
                  <a:pt x="533" y="24"/>
                </a:lnTo>
                <a:lnTo>
                  <a:pt x="534" y="7"/>
                </a:lnTo>
                <a:lnTo>
                  <a:pt x="540" y="0"/>
                </a:lnTo>
                <a:lnTo>
                  <a:pt x="549" y="3"/>
                </a:lnTo>
                <a:lnTo>
                  <a:pt x="560" y="7"/>
                </a:lnTo>
                <a:lnTo>
                  <a:pt x="577" y="4"/>
                </a:lnTo>
                <a:lnTo>
                  <a:pt x="583" y="6"/>
                </a:lnTo>
                <a:lnTo>
                  <a:pt x="588" y="9"/>
                </a:lnTo>
                <a:lnTo>
                  <a:pt x="589" y="13"/>
                </a:lnTo>
                <a:lnTo>
                  <a:pt x="589" y="16"/>
                </a:lnTo>
                <a:lnTo>
                  <a:pt x="591" y="21"/>
                </a:lnTo>
                <a:lnTo>
                  <a:pt x="594" y="24"/>
                </a:lnTo>
                <a:lnTo>
                  <a:pt x="597" y="29"/>
                </a:lnTo>
                <a:lnTo>
                  <a:pt x="597" y="33"/>
                </a:lnTo>
                <a:lnTo>
                  <a:pt x="592" y="38"/>
                </a:lnTo>
                <a:lnTo>
                  <a:pt x="584" y="39"/>
                </a:lnTo>
                <a:lnTo>
                  <a:pt x="578" y="41"/>
                </a:lnTo>
                <a:lnTo>
                  <a:pt x="580" y="42"/>
                </a:lnTo>
                <a:lnTo>
                  <a:pt x="588" y="44"/>
                </a:lnTo>
                <a:lnTo>
                  <a:pt x="597" y="44"/>
                </a:lnTo>
                <a:lnTo>
                  <a:pt x="603" y="47"/>
                </a:lnTo>
                <a:lnTo>
                  <a:pt x="606" y="51"/>
                </a:lnTo>
                <a:lnTo>
                  <a:pt x="610" y="67"/>
                </a:lnTo>
                <a:lnTo>
                  <a:pt x="615" y="76"/>
                </a:lnTo>
                <a:lnTo>
                  <a:pt x="617" y="80"/>
                </a:lnTo>
                <a:lnTo>
                  <a:pt x="618" y="83"/>
                </a:lnTo>
                <a:lnTo>
                  <a:pt x="623" y="97"/>
                </a:lnTo>
                <a:lnTo>
                  <a:pt x="635" y="123"/>
                </a:lnTo>
                <a:lnTo>
                  <a:pt x="649" y="152"/>
                </a:lnTo>
                <a:lnTo>
                  <a:pt x="659" y="169"/>
                </a:lnTo>
                <a:lnTo>
                  <a:pt x="662" y="173"/>
                </a:lnTo>
                <a:lnTo>
                  <a:pt x="667" y="180"/>
                </a:lnTo>
                <a:lnTo>
                  <a:pt x="671" y="186"/>
                </a:lnTo>
                <a:lnTo>
                  <a:pt x="678" y="193"/>
                </a:lnTo>
                <a:lnTo>
                  <a:pt x="684" y="199"/>
                </a:lnTo>
                <a:lnTo>
                  <a:pt x="691" y="207"/>
                </a:lnTo>
                <a:lnTo>
                  <a:pt x="699" y="215"/>
                </a:lnTo>
                <a:lnTo>
                  <a:pt x="707" y="222"/>
                </a:lnTo>
                <a:lnTo>
                  <a:pt x="708" y="228"/>
                </a:lnTo>
                <a:lnTo>
                  <a:pt x="707" y="233"/>
                </a:lnTo>
                <a:lnTo>
                  <a:pt x="703" y="234"/>
                </a:lnTo>
                <a:lnTo>
                  <a:pt x="697" y="234"/>
                </a:lnTo>
                <a:lnTo>
                  <a:pt x="694" y="230"/>
                </a:lnTo>
                <a:lnTo>
                  <a:pt x="690" y="224"/>
                </a:lnTo>
                <a:lnTo>
                  <a:pt x="688" y="221"/>
                </a:lnTo>
                <a:lnTo>
                  <a:pt x="687" y="225"/>
                </a:lnTo>
                <a:lnTo>
                  <a:pt x="688" y="234"/>
                </a:lnTo>
                <a:lnTo>
                  <a:pt x="691" y="241"/>
                </a:lnTo>
                <a:lnTo>
                  <a:pt x="696" y="248"/>
                </a:lnTo>
                <a:lnTo>
                  <a:pt x="700" y="256"/>
                </a:lnTo>
                <a:lnTo>
                  <a:pt x="703" y="260"/>
                </a:lnTo>
                <a:lnTo>
                  <a:pt x="707" y="265"/>
                </a:lnTo>
                <a:lnTo>
                  <a:pt x="708" y="271"/>
                </a:lnTo>
                <a:lnTo>
                  <a:pt x="708" y="279"/>
                </a:lnTo>
                <a:lnTo>
                  <a:pt x="713" y="286"/>
                </a:lnTo>
                <a:lnTo>
                  <a:pt x="720" y="300"/>
                </a:lnTo>
                <a:lnTo>
                  <a:pt x="731" y="318"/>
                </a:lnTo>
                <a:lnTo>
                  <a:pt x="743" y="338"/>
                </a:lnTo>
                <a:lnTo>
                  <a:pt x="755" y="358"/>
                </a:lnTo>
                <a:lnTo>
                  <a:pt x="766" y="378"/>
                </a:lnTo>
                <a:lnTo>
                  <a:pt x="777" y="395"/>
                </a:lnTo>
                <a:lnTo>
                  <a:pt x="783" y="407"/>
                </a:lnTo>
                <a:lnTo>
                  <a:pt x="790" y="422"/>
                </a:lnTo>
                <a:lnTo>
                  <a:pt x="798" y="433"/>
                </a:lnTo>
                <a:lnTo>
                  <a:pt x="803" y="439"/>
                </a:lnTo>
                <a:lnTo>
                  <a:pt x="806" y="444"/>
                </a:lnTo>
                <a:lnTo>
                  <a:pt x="812" y="471"/>
                </a:lnTo>
                <a:lnTo>
                  <a:pt x="812" y="500"/>
                </a:lnTo>
                <a:lnTo>
                  <a:pt x="810" y="524"/>
                </a:lnTo>
                <a:lnTo>
                  <a:pt x="813" y="543"/>
                </a:lnTo>
              </a:path>
            </a:pathLst>
          </a:custGeom>
          <a:solidFill>
            <a:srgbClr val="CC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6243646" y="4872385"/>
            <a:ext cx="848783" cy="789516"/>
          </a:xfrm>
          <a:custGeom>
            <a:avLst/>
            <a:gdLst>
              <a:gd name="T0" fmla="*/ 2147483647 w 497"/>
              <a:gd name="T1" fmla="*/ 2147483647 h 461"/>
              <a:gd name="T2" fmla="*/ 2147483647 w 497"/>
              <a:gd name="T3" fmla="*/ 2147483647 h 461"/>
              <a:gd name="T4" fmla="*/ 2147483647 w 497"/>
              <a:gd name="T5" fmla="*/ 2147483647 h 461"/>
              <a:gd name="T6" fmla="*/ 2147483647 w 497"/>
              <a:gd name="T7" fmla="*/ 2147483647 h 461"/>
              <a:gd name="T8" fmla="*/ 2147483647 w 497"/>
              <a:gd name="T9" fmla="*/ 2147483647 h 461"/>
              <a:gd name="T10" fmla="*/ 2147483647 w 497"/>
              <a:gd name="T11" fmla="*/ 2147483647 h 461"/>
              <a:gd name="T12" fmla="*/ 2147483647 w 497"/>
              <a:gd name="T13" fmla="*/ 2147483647 h 461"/>
              <a:gd name="T14" fmla="*/ 2147483647 w 497"/>
              <a:gd name="T15" fmla="*/ 2147483647 h 461"/>
              <a:gd name="T16" fmla="*/ 2147483647 w 497"/>
              <a:gd name="T17" fmla="*/ 2147483647 h 461"/>
              <a:gd name="T18" fmla="*/ 2147483647 w 497"/>
              <a:gd name="T19" fmla="*/ 2147483647 h 461"/>
              <a:gd name="T20" fmla="*/ 2147483647 w 497"/>
              <a:gd name="T21" fmla="*/ 2147483647 h 461"/>
              <a:gd name="T22" fmla="*/ 2147483647 w 497"/>
              <a:gd name="T23" fmla="*/ 2147483647 h 461"/>
              <a:gd name="T24" fmla="*/ 2147483647 w 497"/>
              <a:gd name="T25" fmla="*/ 2147483647 h 461"/>
              <a:gd name="T26" fmla="*/ 2147483647 w 497"/>
              <a:gd name="T27" fmla="*/ 2147483647 h 461"/>
              <a:gd name="T28" fmla="*/ 2147483647 w 497"/>
              <a:gd name="T29" fmla="*/ 2147483647 h 461"/>
              <a:gd name="T30" fmla="*/ 2147483647 w 497"/>
              <a:gd name="T31" fmla="*/ 2147483647 h 461"/>
              <a:gd name="T32" fmla="*/ 2147483647 w 497"/>
              <a:gd name="T33" fmla="*/ 2147483647 h 461"/>
              <a:gd name="T34" fmla="*/ 2147483647 w 497"/>
              <a:gd name="T35" fmla="*/ 2147483647 h 461"/>
              <a:gd name="T36" fmla="*/ 2147483647 w 497"/>
              <a:gd name="T37" fmla="*/ 2147483647 h 461"/>
              <a:gd name="T38" fmla="*/ 2147483647 w 497"/>
              <a:gd name="T39" fmla="*/ 2147483647 h 461"/>
              <a:gd name="T40" fmla="*/ 2147483647 w 497"/>
              <a:gd name="T41" fmla="*/ 2147483647 h 461"/>
              <a:gd name="T42" fmla="*/ 2147483647 w 497"/>
              <a:gd name="T43" fmla="*/ 2147483647 h 461"/>
              <a:gd name="T44" fmla="*/ 2147483647 w 497"/>
              <a:gd name="T45" fmla="*/ 2147483647 h 461"/>
              <a:gd name="T46" fmla="*/ 2147483647 w 497"/>
              <a:gd name="T47" fmla="*/ 2147483647 h 461"/>
              <a:gd name="T48" fmla="*/ 2147483647 w 497"/>
              <a:gd name="T49" fmla="*/ 2147483647 h 461"/>
              <a:gd name="T50" fmla="*/ 2147483647 w 497"/>
              <a:gd name="T51" fmla="*/ 2147483647 h 461"/>
              <a:gd name="T52" fmla="*/ 2147483647 w 497"/>
              <a:gd name="T53" fmla="*/ 2147483647 h 461"/>
              <a:gd name="T54" fmla="*/ 2147483647 w 497"/>
              <a:gd name="T55" fmla="*/ 2147483647 h 461"/>
              <a:gd name="T56" fmla="*/ 2147483647 w 497"/>
              <a:gd name="T57" fmla="*/ 2147483647 h 461"/>
              <a:gd name="T58" fmla="*/ 2147483647 w 497"/>
              <a:gd name="T59" fmla="*/ 2147483647 h 461"/>
              <a:gd name="T60" fmla="*/ 2147483647 w 497"/>
              <a:gd name="T61" fmla="*/ 2147483647 h 461"/>
              <a:gd name="T62" fmla="*/ 2147483647 w 497"/>
              <a:gd name="T63" fmla="*/ 2147483647 h 461"/>
              <a:gd name="T64" fmla="*/ 2147483647 w 497"/>
              <a:gd name="T65" fmla="*/ 2147483647 h 461"/>
              <a:gd name="T66" fmla="*/ 2147483647 w 497"/>
              <a:gd name="T67" fmla="*/ 2147483647 h 461"/>
              <a:gd name="T68" fmla="*/ 2147483647 w 497"/>
              <a:gd name="T69" fmla="*/ 2147483647 h 461"/>
              <a:gd name="T70" fmla="*/ 2147483647 w 497"/>
              <a:gd name="T71" fmla="*/ 2147483647 h 461"/>
              <a:gd name="T72" fmla="*/ 2147483647 w 497"/>
              <a:gd name="T73" fmla="*/ 2147483647 h 461"/>
              <a:gd name="T74" fmla="*/ 2147483647 w 497"/>
              <a:gd name="T75" fmla="*/ 2147483647 h 461"/>
              <a:gd name="T76" fmla="*/ 2147483647 w 497"/>
              <a:gd name="T77" fmla="*/ 2147483647 h 461"/>
              <a:gd name="T78" fmla="*/ 2147483647 w 497"/>
              <a:gd name="T79" fmla="*/ 2147483647 h 461"/>
              <a:gd name="T80" fmla="*/ 2147483647 w 497"/>
              <a:gd name="T81" fmla="*/ 2147483647 h 461"/>
              <a:gd name="T82" fmla="*/ 2147483647 w 497"/>
              <a:gd name="T83" fmla="*/ 2147483647 h 461"/>
              <a:gd name="T84" fmla="*/ 2147483647 w 497"/>
              <a:gd name="T85" fmla="*/ 2147483647 h 461"/>
              <a:gd name="T86" fmla="*/ 2147483647 w 497"/>
              <a:gd name="T87" fmla="*/ 2147483647 h 461"/>
              <a:gd name="T88" fmla="*/ 2147483647 w 497"/>
              <a:gd name="T89" fmla="*/ 2147483647 h 461"/>
              <a:gd name="T90" fmla="*/ 2147483647 w 497"/>
              <a:gd name="T91" fmla="*/ 2147483647 h 461"/>
              <a:gd name="T92" fmla="*/ 2147483647 w 497"/>
              <a:gd name="T93" fmla="*/ 2147483647 h 461"/>
              <a:gd name="T94" fmla="*/ 2147483647 w 497"/>
              <a:gd name="T95" fmla="*/ 2147483647 h 461"/>
              <a:gd name="T96" fmla="*/ 2147483647 w 497"/>
              <a:gd name="T97" fmla="*/ 2147483647 h 461"/>
              <a:gd name="T98" fmla="*/ 2147483647 w 497"/>
              <a:gd name="T99" fmla="*/ 2147483647 h 4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7"/>
              <a:gd name="T151" fmla="*/ 0 h 461"/>
              <a:gd name="T152" fmla="*/ 497 w 497"/>
              <a:gd name="T153" fmla="*/ 461 h 46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7" h="461">
                <a:moveTo>
                  <a:pt x="207" y="389"/>
                </a:moveTo>
                <a:lnTo>
                  <a:pt x="207" y="391"/>
                </a:lnTo>
                <a:lnTo>
                  <a:pt x="204" y="396"/>
                </a:lnTo>
                <a:lnTo>
                  <a:pt x="200" y="400"/>
                </a:lnTo>
                <a:lnTo>
                  <a:pt x="189" y="405"/>
                </a:lnTo>
                <a:lnTo>
                  <a:pt x="181" y="406"/>
                </a:lnTo>
                <a:lnTo>
                  <a:pt x="174" y="408"/>
                </a:lnTo>
                <a:lnTo>
                  <a:pt x="168" y="408"/>
                </a:lnTo>
                <a:lnTo>
                  <a:pt x="160" y="406"/>
                </a:lnTo>
                <a:lnTo>
                  <a:pt x="154" y="405"/>
                </a:lnTo>
                <a:lnTo>
                  <a:pt x="148" y="403"/>
                </a:lnTo>
                <a:lnTo>
                  <a:pt x="142" y="400"/>
                </a:lnTo>
                <a:lnTo>
                  <a:pt x="136" y="399"/>
                </a:lnTo>
                <a:lnTo>
                  <a:pt x="120" y="393"/>
                </a:lnTo>
                <a:lnTo>
                  <a:pt x="104" y="388"/>
                </a:lnTo>
                <a:lnTo>
                  <a:pt x="88" y="386"/>
                </a:lnTo>
                <a:lnTo>
                  <a:pt x="73" y="386"/>
                </a:lnTo>
                <a:lnTo>
                  <a:pt x="59" y="386"/>
                </a:lnTo>
                <a:lnTo>
                  <a:pt x="47" y="388"/>
                </a:lnTo>
                <a:lnTo>
                  <a:pt x="40" y="388"/>
                </a:lnTo>
                <a:lnTo>
                  <a:pt x="33" y="389"/>
                </a:lnTo>
                <a:lnTo>
                  <a:pt x="27" y="391"/>
                </a:lnTo>
                <a:lnTo>
                  <a:pt x="23" y="394"/>
                </a:lnTo>
                <a:lnTo>
                  <a:pt x="18" y="396"/>
                </a:lnTo>
                <a:lnTo>
                  <a:pt x="15" y="397"/>
                </a:lnTo>
                <a:lnTo>
                  <a:pt x="14" y="396"/>
                </a:lnTo>
                <a:lnTo>
                  <a:pt x="15" y="389"/>
                </a:lnTo>
                <a:lnTo>
                  <a:pt x="18" y="383"/>
                </a:lnTo>
                <a:lnTo>
                  <a:pt x="21" y="379"/>
                </a:lnTo>
                <a:lnTo>
                  <a:pt x="26" y="374"/>
                </a:lnTo>
                <a:lnTo>
                  <a:pt x="29" y="368"/>
                </a:lnTo>
                <a:lnTo>
                  <a:pt x="32" y="362"/>
                </a:lnTo>
                <a:lnTo>
                  <a:pt x="33" y="354"/>
                </a:lnTo>
                <a:lnTo>
                  <a:pt x="33" y="347"/>
                </a:lnTo>
                <a:lnTo>
                  <a:pt x="33" y="327"/>
                </a:lnTo>
                <a:lnTo>
                  <a:pt x="33" y="306"/>
                </a:lnTo>
                <a:lnTo>
                  <a:pt x="33" y="287"/>
                </a:lnTo>
                <a:lnTo>
                  <a:pt x="38" y="284"/>
                </a:lnTo>
                <a:lnTo>
                  <a:pt x="41" y="280"/>
                </a:lnTo>
                <a:lnTo>
                  <a:pt x="43" y="275"/>
                </a:lnTo>
                <a:lnTo>
                  <a:pt x="44" y="269"/>
                </a:lnTo>
                <a:lnTo>
                  <a:pt x="52" y="257"/>
                </a:lnTo>
                <a:lnTo>
                  <a:pt x="55" y="240"/>
                </a:lnTo>
                <a:lnTo>
                  <a:pt x="53" y="225"/>
                </a:lnTo>
                <a:lnTo>
                  <a:pt x="49" y="212"/>
                </a:lnTo>
                <a:lnTo>
                  <a:pt x="46" y="206"/>
                </a:lnTo>
                <a:lnTo>
                  <a:pt x="44" y="199"/>
                </a:lnTo>
                <a:lnTo>
                  <a:pt x="43" y="191"/>
                </a:lnTo>
                <a:lnTo>
                  <a:pt x="37" y="184"/>
                </a:lnTo>
                <a:lnTo>
                  <a:pt x="27" y="177"/>
                </a:lnTo>
                <a:lnTo>
                  <a:pt x="26" y="165"/>
                </a:lnTo>
                <a:lnTo>
                  <a:pt x="20" y="147"/>
                </a:lnTo>
                <a:lnTo>
                  <a:pt x="0" y="124"/>
                </a:lnTo>
                <a:lnTo>
                  <a:pt x="0" y="2"/>
                </a:lnTo>
                <a:lnTo>
                  <a:pt x="270" y="0"/>
                </a:lnTo>
                <a:lnTo>
                  <a:pt x="270" y="13"/>
                </a:lnTo>
                <a:lnTo>
                  <a:pt x="282" y="13"/>
                </a:lnTo>
                <a:lnTo>
                  <a:pt x="281" y="16"/>
                </a:lnTo>
                <a:lnTo>
                  <a:pt x="278" y="20"/>
                </a:lnTo>
                <a:lnTo>
                  <a:pt x="274" y="25"/>
                </a:lnTo>
                <a:lnTo>
                  <a:pt x="271" y="32"/>
                </a:lnTo>
                <a:lnTo>
                  <a:pt x="278" y="34"/>
                </a:lnTo>
                <a:lnTo>
                  <a:pt x="278" y="39"/>
                </a:lnTo>
                <a:lnTo>
                  <a:pt x="279" y="48"/>
                </a:lnTo>
                <a:lnTo>
                  <a:pt x="282" y="63"/>
                </a:lnTo>
                <a:lnTo>
                  <a:pt x="288" y="66"/>
                </a:lnTo>
                <a:lnTo>
                  <a:pt x="291" y="71"/>
                </a:lnTo>
                <a:lnTo>
                  <a:pt x="293" y="75"/>
                </a:lnTo>
                <a:lnTo>
                  <a:pt x="297" y="78"/>
                </a:lnTo>
                <a:lnTo>
                  <a:pt x="297" y="84"/>
                </a:lnTo>
                <a:lnTo>
                  <a:pt x="290" y="87"/>
                </a:lnTo>
                <a:lnTo>
                  <a:pt x="285" y="93"/>
                </a:lnTo>
                <a:lnTo>
                  <a:pt x="284" y="104"/>
                </a:lnTo>
                <a:lnTo>
                  <a:pt x="278" y="116"/>
                </a:lnTo>
                <a:lnTo>
                  <a:pt x="276" y="124"/>
                </a:lnTo>
                <a:lnTo>
                  <a:pt x="270" y="132"/>
                </a:lnTo>
                <a:lnTo>
                  <a:pt x="262" y="142"/>
                </a:lnTo>
                <a:lnTo>
                  <a:pt x="253" y="165"/>
                </a:lnTo>
                <a:lnTo>
                  <a:pt x="247" y="165"/>
                </a:lnTo>
                <a:lnTo>
                  <a:pt x="247" y="187"/>
                </a:lnTo>
                <a:lnTo>
                  <a:pt x="244" y="187"/>
                </a:lnTo>
                <a:lnTo>
                  <a:pt x="245" y="194"/>
                </a:lnTo>
                <a:lnTo>
                  <a:pt x="245" y="202"/>
                </a:lnTo>
                <a:lnTo>
                  <a:pt x="244" y="206"/>
                </a:lnTo>
                <a:lnTo>
                  <a:pt x="241" y="209"/>
                </a:lnTo>
                <a:lnTo>
                  <a:pt x="239" y="216"/>
                </a:lnTo>
                <a:lnTo>
                  <a:pt x="239" y="220"/>
                </a:lnTo>
                <a:lnTo>
                  <a:pt x="241" y="223"/>
                </a:lnTo>
                <a:lnTo>
                  <a:pt x="244" y="225"/>
                </a:lnTo>
                <a:lnTo>
                  <a:pt x="245" y="228"/>
                </a:lnTo>
                <a:lnTo>
                  <a:pt x="245" y="231"/>
                </a:lnTo>
                <a:lnTo>
                  <a:pt x="245" y="235"/>
                </a:lnTo>
                <a:lnTo>
                  <a:pt x="416" y="228"/>
                </a:lnTo>
                <a:lnTo>
                  <a:pt x="415" y="238"/>
                </a:lnTo>
                <a:lnTo>
                  <a:pt x="413" y="246"/>
                </a:lnTo>
                <a:lnTo>
                  <a:pt x="410" y="254"/>
                </a:lnTo>
                <a:lnTo>
                  <a:pt x="409" y="261"/>
                </a:lnTo>
                <a:lnTo>
                  <a:pt x="413" y="275"/>
                </a:lnTo>
                <a:lnTo>
                  <a:pt x="421" y="283"/>
                </a:lnTo>
                <a:lnTo>
                  <a:pt x="429" y="293"/>
                </a:lnTo>
                <a:lnTo>
                  <a:pt x="436" y="313"/>
                </a:lnTo>
                <a:lnTo>
                  <a:pt x="429" y="316"/>
                </a:lnTo>
                <a:lnTo>
                  <a:pt x="422" y="316"/>
                </a:lnTo>
                <a:lnTo>
                  <a:pt x="416" y="316"/>
                </a:lnTo>
                <a:lnTo>
                  <a:pt x="413" y="318"/>
                </a:lnTo>
                <a:lnTo>
                  <a:pt x="409" y="319"/>
                </a:lnTo>
                <a:lnTo>
                  <a:pt x="404" y="313"/>
                </a:lnTo>
                <a:lnTo>
                  <a:pt x="398" y="307"/>
                </a:lnTo>
                <a:lnTo>
                  <a:pt x="390" y="306"/>
                </a:lnTo>
                <a:lnTo>
                  <a:pt x="387" y="306"/>
                </a:lnTo>
                <a:lnTo>
                  <a:pt x="383" y="303"/>
                </a:lnTo>
                <a:lnTo>
                  <a:pt x="380" y="303"/>
                </a:lnTo>
                <a:lnTo>
                  <a:pt x="377" y="306"/>
                </a:lnTo>
                <a:lnTo>
                  <a:pt x="372" y="313"/>
                </a:lnTo>
                <a:lnTo>
                  <a:pt x="366" y="321"/>
                </a:lnTo>
                <a:lnTo>
                  <a:pt x="363" y="327"/>
                </a:lnTo>
                <a:lnTo>
                  <a:pt x="366" y="333"/>
                </a:lnTo>
                <a:lnTo>
                  <a:pt x="377" y="338"/>
                </a:lnTo>
                <a:lnTo>
                  <a:pt x="387" y="342"/>
                </a:lnTo>
                <a:lnTo>
                  <a:pt x="398" y="342"/>
                </a:lnTo>
                <a:lnTo>
                  <a:pt x="409" y="338"/>
                </a:lnTo>
                <a:lnTo>
                  <a:pt x="415" y="335"/>
                </a:lnTo>
                <a:lnTo>
                  <a:pt x="421" y="332"/>
                </a:lnTo>
                <a:lnTo>
                  <a:pt x="429" y="328"/>
                </a:lnTo>
                <a:lnTo>
                  <a:pt x="435" y="328"/>
                </a:lnTo>
                <a:lnTo>
                  <a:pt x="438" y="328"/>
                </a:lnTo>
                <a:lnTo>
                  <a:pt x="438" y="332"/>
                </a:lnTo>
                <a:lnTo>
                  <a:pt x="435" y="335"/>
                </a:lnTo>
                <a:lnTo>
                  <a:pt x="425" y="341"/>
                </a:lnTo>
                <a:lnTo>
                  <a:pt x="436" y="348"/>
                </a:lnTo>
                <a:lnTo>
                  <a:pt x="447" y="339"/>
                </a:lnTo>
                <a:lnTo>
                  <a:pt x="461" y="332"/>
                </a:lnTo>
                <a:lnTo>
                  <a:pt x="474" y="327"/>
                </a:lnTo>
                <a:lnTo>
                  <a:pt x="480" y="319"/>
                </a:lnTo>
                <a:lnTo>
                  <a:pt x="482" y="336"/>
                </a:lnTo>
                <a:lnTo>
                  <a:pt x="483" y="348"/>
                </a:lnTo>
                <a:lnTo>
                  <a:pt x="479" y="357"/>
                </a:lnTo>
                <a:lnTo>
                  <a:pt x="467" y="362"/>
                </a:lnTo>
                <a:lnTo>
                  <a:pt x="454" y="367"/>
                </a:lnTo>
                <a:lnTo>
                  <a:pt x="448" y="370"/>
                </a:lnTo>
                <a:lnTo>
                  <a:pt x="448" y="373"/>
                </a:lnTo>
                <a:lnTo>
                  <a:pt x="451" y="376"/>
                </a:lnTo>
                <a:lnTo>
                  <a:pt x="453" y="379"/>
                </a:lnTo>
                <a:lnTo>
                  <a:pt x="454" y="382"/>
                </a:lnTo>
                <a:lnTo>
                  <a:pt x="450" y="383"/>
                </a:lnTo>
                <a:lnTo>
                  <a:pt x="441" y="386"/>
                </a:lnTo>
                <a:lnTo>
                  <a:pt x="445" y="394"/>
                </a:lnTo>
                <a:lnTo>
                  <a:pt x="453" y="402"/>
                </a:lnTo>
                <a:lnTo>
                  <a:pt x="462" y="408"/>
                </a:lnTo>
                <a:lnTo>
                  <a:pt x="473" y="414"/>
                </a:lnTo>
                <a:lnTo>
                  <a:pt x="482" y="420"/>
                </a:lnTo>
                <a:lnTo>
                  <a:pt x="490" y="426"/>
                </a:lnTo>
                <a:lnTo>
                  <a:pt x="496" y="432"/>
                </a:lnTo>
                <a:lnTo>
                  <a:pt x="497" y="438"/>
                </a:lnTo>
                <a:lnTo>
                  <a:pt x="488" y="452"/>
                </a:lnTo>
                <a:lnTo>
                  <a:pt x="480" y="458"/>
                </a:lnTo>
                <a:lnTo>
                  <a:pt x="474" y="457"/>
                </a:lnTo>
                <a:lnTo>
                  <a:pt x="470" y="444"/>
                </a:lnTo>
                <a:lnTo>
                  <a:pt x="467" y="437"/>
                </a:lnTo>
                <a:lnTo>
                  <a:pt x="461" y="432"/>
                </a:lnTo>
                <a:lnTo>
                  <a:pt x="453" y="428"/>
                </a:lnTo>
                <a:lnTo>
                  <a:pt x="445" y="425"/>
                </a:lnTo>
                <a:lnTo>
                  <a:pt x="438" y="423"/>
                </a:lnTo>
                <a:lnTo>
                  <a:pt x="430" y="420"/>
                </a:lnTo>
                <a:lnTo>
                  <a:pt x="425" y="418"/>
                </a:lnTo>
                <a:lnTo>
                  <a:pt x="422" y="415"/>
                </a:lnTo>
                <a:lnTo>
                  <a:pt x="419" y="411"/>
                </a:lnTo>
                <a:lnTo>
                  <a:pt x="415" y="408"/>
                </a:lnTo>
                <a:lnTo>
                  <a:pt x="409" y="409"/>
                </a:lnTo>
                <a:lnTo>
                  <a:pt x="401" y="418"/>
                </a:lnTo>
                <a:lnTo>
                  <a:pt x="397" y="431"/>
                </a:lnTo>
                <a:lnTo>
                  <a:pt x="397" y="440"/>
                </a:lnTo>
                <a:lnTo>
                  <a:pt x="395" y="446"/>
                </a:lnTo>
                <a:lnTo>
                  <a:pt x="383" y="444"/>
                </a:lnTo>
                <a:lnTo>
                  <a:pt x="372" y="438"/>
                </a:lnTo>
                <a:lnTo>
                  <a:pt x="361" y="435"/>
                </a:lnTo>
                <a:lnTo>
                  <a:pt x="351" y="438"/>
                </a:lnTo>
                <a:lnTo>
                  <a:pt x="340" y="452"/>
                </a:lnTo>
                <a:lnTo>
                  <a:pt x="337" y="458"/>
                </a:lnTo>
                <a:lnTo>
                  <a:pt x="332" y="461"/>
                </a:lnTo>
                <a:lnTo>
                  <a:pt x="328" y="461"/>
                </a:lnTo>
                <a:lnTo>
                  <a:pt x="322" y="455"/>
                </a:lnTo>
                <a:lnTo>
                  <a:pt x="316" y="447"/>
                </a:lnTo>
                <a:lnTo>
                  <a:pt x="307" y="443"/>
                </a:lnTo>
                <a:lnTo>
                  <a:pt x="299" y="441"/>
                </a:lnTo>
                <a:lnTo>
                  <a:pt x="290" y="441"/>
                </a:lnTo>
                <a:lnTo>
                  <a:pt x="284" y="441"/>
                </a:lnTo>
                <a:lnTo>
                  <a:pt x="281" y="438"/>
                </a:lnTo>
                <a:lnTo>
                  <a:pt x="281" y="434"/>
                </a:lnTo>
                <a:lnTo>
                  <a:pt x="285" y="426"/>
                </a:lnTo>
                <a:lnTo>
                  <a:pt x="287" y="418"/>
                </a:lnTo>
                <a:lnTo>
                  <a:pt x="284" y="414"/>
                </a:lnTo>
                <a:lnTo>
                  <a:pt x="276" y="411"/>
                </a:lnTo>
                <a:lnTo>
                  <a:pt x="268" y="409"/>
                </a:lnTo>
                <a:lnTo>
                  <a:pt x="264" y="408"/>
                </a:lnTo>
                <a:lnTo>
                  <a:pt x="258" y="403"/>
                </a:lnTo>
                <a:lnTo>
                  <a:pt x="250" y="399"/>
                </a:lnTo>
                <a:lnTo>
                  <a:pt x="242" y="393"/>
                </a:lnTo>
                <a:lnTo>
                  <a:pt x="233" y="388"/>
                </a:lnTo>
                <a:lnTo>
                  <a:pt x="224" y="385"/>
                </a:lnTo>
                <a:lnTo>
                  <a:pt x="215" y="385"/>
                </a:lnTo>
                <a:lnTo>
                  <a:pt x="207" y="38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172797" y="4174067"/>
            <a:ext cx="2159000" cy="2125135"/>
          </a:xfrm>
          <a:custGeom>
            <a:avLst/>
            <a:gdLst>
              <a:gd name="T0" fmla="*/ 2147483647 w 1262"/>
              <a:gd name="T1" fmla="*/ 2147483647 h 1242"/>
              <a:gd name="T2" fmla="*/ 2147483647 w 1262"/>
              <a:gd name="T3" fmla="*/ 2147483647 h 1242"/>
              <a:gd name="T4" fmla="*/ 2147483647 w 1262"/>
              <a:gd name="T5" fmla="*/ 2147483647 h 1242"/>
              <a:gd name="T6" fmla="*/ 2147483647 w 1262"/>
              <a:gd name="T7" fmla="*/ 2147483647 h 1242"/>
              <a:gd name="T8" fmla="*/ 2147483647 w 1262"/>
              <a:gd name="T9" fmla="*/ 2147483647 h 1242"/>
              <a:gd name="T10" fmla="*/ 2147483647 w 1262"/>
              <a:gd name="T11" fmla="*/ 2147483647 h 1242"/>
              <a:gd name="T12" fmla="*/ 2147483647 w 1262"/>
              <a:gd name="T13" fmla="*/ 2147483647 h 1242"/>
              <a:gd name="T14" fmla="*/ 2147483647 w 1262"/>
              <a:gd name="T15" fmla="*/ 2147483647 h 1242"/>
              <a:gd name="T16" fmla="*/ 2147483647 w 1262"/>
              <a:gd name="T17" fmla="*/ 2147483647 h 1242"/>
              <a:gd name="T18" fmla="*/ 2147483647 w 1262"/>
              <a:gd name="T19" fmla="*/ 2147483647 h 1242"/>
              <a:gd name="T20" fmla="*/ 2147483647 w 1262"/>
              <a:gd name="T21" fmla="*/ 2147483647 h 1242"/>
              <a:gd name="T22" fmla="*/ 2147483647 w 1262"/>
              <a:gd name="T23" fmla="*/ 2147483647 h 1242"/>
              <a:gd name="T24" fmla="*/ 2147483647 w 1262"/>
              <a:gd name="T25" fmla="*/ 2147483647 h 1242"/>
              <a:gd name="T26" fmla="*/ 2147483647 w 1262"/>
              <a:gd name="T27" fmla="*/ 2147483647 h 1242"/>
              <a:gd name="T28" fmla="*/ 2147483647 w 1262"/>
              <a:gd name="T29" fmla="*/ 2147483647 h 1242"/>
              <a:gd name="T30" fmla="*/ 2147483647 w 1262"/>
              <a:gd name="T31" fmla="*/ 2147483647 h 1242"/>
              <a:gd name="T32" fmla="*/ 2147483647 w 1262"/>
              <a:gd name="T33" fmla="*/ 2147483647 h 1242"/>
              <a:gd name="T34" fmla="*/ 2147483647 w 1262"/>
              <a:gd name="T35" fmla="*/ 2147483647 h 1242"/>
              <a:gd name="T36" fmla="*/ 2147483647 w 1262"/>
              <a:gd name="T37" fmla="*/ 2147483647 h 1242"/>
              <a:gd name="T38" fmla="*/ 2147483647 w 1262"/>
              <a:gd name="T39" fmla="*/ 2147483647 h 1242"/>
              <a:gd name="T40" fmla="*/ 2147483647 w 1262"/>
              <a:gd name="T41" fmla="*/ 2147483647 h 1242"/>
              <a:gd name="T42" fmla="*/ 2147483647 w 1262"/>
              <a:gd name="T43" fmla="*/ 2147483647 h 1242"/>
              <a:gd name="T44" fmla="*/ 2147483647 w 1262"/>
              <a:gd name="T45" fmla="*/ 2147483647 h 1242"/>
              <a:gd name="T46" fmla="*/ 2147483647 w 1262"/>
              <a:gd name="T47" fmla="*/ 2147483647 h 1242"/>
              <a:gd name="T48" fmla="*/ 2147483647 w 1262"/>
              <a:gd name="T49" fmla="*/ 2147483647 h 1242"/>
              <a:gd name="T50" fmla="*/ 2147483647 w 1262"/>
              <a:gd name="T51" fmla="*/ 2147483647 h 1242"/>
              <a:gd name="T52" fmla="*/ 2147483647 w 1262"/>
              <a:gd name="T53" fmla="*/ 2147483647 h 1242"/>
              <a:gd name="T54" fmla="*/ 2147483647 w 1262"/>
              <a:gd name="T55" fmla="*/ 2147483647 h 1242"/>
              <a:gd name="T56" fmla="*/ 2147483647 w 1262"/>
              <a:gd name="T57" fmla="*/ 2147483647 h 1242"/>
              <a:gd name="T58" fmla="*/ 2147483647 w 1262"/>
              <a:gd name="T59" fmla="*/ 2147483647 h 1242"/>
              <a:gd name="T60" fmla="*/ 2147483647 w 1262"/>
              <a:gd name="T61" fmla="*/ 2147483647 h 1242"/>
              <a:gd name="T62" fmla="*/ 2147483647 w 1262"/>
              <a:gd name="T63" fmla="*/ 2147483647 h 1242"/>
              <a:gd name="T64" fmla="*/ 2147483647 w 1262"/>
              <a:gd name="T65" fmla="*/ 2147483647 h 1242"/>
              <a:gd name="T66" fmla="*/ 2147483647 w 1262"/>
              <a:gd name="T67" fmla="*/ 2147483647 h 1242"/>
              <a:gd name="T68" fmla="*/ 2147483647 w 1262"/>
              <a:gd name="T69" fmla="*/ 2147483647 h 1242"/>
              <a:gd name="T70" fmla="*/ 2147483647 w 1262"/>
              <a:gd name="T71" fmla="*/ 2147483647 h 1242"/>
              <a:gd name="T72" fmla="*/ 2147483647 w 1262"/>
              <a:gd name="T73" fmla="*/ 2147483647 h 1242"/>
              <a:gd name="T74" fmla="*/ 2147483647 w 1262"/>
              <a:gd name="T75" fmla="*/ 2147483647 h 1242"/>
              <a:gd name="T76" fmla="*/ 2147483647 w 1262"/>
              <a:gd name="T77" fmla="*/ 2147483647 h 1242"/>
              <a:gd name="T78" fmla="*/ 2147483647 w 1262"/>
              <a:gd name="T79" fmla="*/ 2147483647 h 1242"/>
              <a:gd name="T80" fmla="*/ 2147483647 w 1262"/>
              <a:gd name="T81" fmla="*/ 2147483647 h 1242"/>
              <a:gd name="T82" fmla="*/ 2147483647 w 1262"/>
              <a:gd name="T83" fmla="*/ 2147483647 h 1242"/>
              <a:gd name="T84" fmla="*/ 2147483647 w 1262"/>
              <a:gd name="T85" fmla="*/ 2147483647 h 1242"/>
              <a:gd name="T86" fmla="*/ 2147483647 w 1262"/>
              <a:gd name="T87" fmla="*/ 2147483647 h 1242"/>
              <a:gd name="T88" fmla="*/ 2147483647 w 1262"/>
              <a:gd name="T89" fmla="*/ 2147483647 h 1242"/>
              <a:gd name="T90" fmla="*/ 2147483647 w 1262"/>
              <a:gd name="T91" fmla="*/ 2147483647 h 1242"/>
              <a:gd name="T92" fmla="*/ 2147483647 w 1262"/>
              <a:gd name="T93" fmla="*/ 2147483647 h 1242"/>
              <a:gd name="T94" fmla="*/ 2147483647 w 1262"/>
              <a:gd name="T95" fmla="*/ 2147483647 h 1242"/>
              <a:gd name="T96" fmla="*/ 2147483647 w 1262"/>
              <a:gd name="T97" fmla="*/ 2147483647 h 1242"/>
              <a:gd name="T98" fmla="*/ 2147483647 w 1262"/>
              <a:gd name="T99" fmla="*/ 2147483647 h 1242"/>
              <a:gd name="T100" fmla="*/ 2147483647 w 1262"/>
              <a:gd name="T101" fmla="*/ 2147483647 h 1242"/>
              <a:gd name="T102" fmla="*/ 2147483647 w 1262"/>
              <a:gd name="T103" fmla="*/ 2147483647 h 1242"/>
              <a:gd name="T104" fmla="*/ 2147483647 w 1262"/>
              <a:gd name="T105" fmla="*/ 2147483647 h 1242"/>
              <a:gd name="T106" fmla="*/ 2147483647 w 1262"/>
              <a:gd name="T107" fmla="*/ 2147483647 h 1242"/>
              <a:gd name="T108" fmla="*/ 2147483647 w 1262"/>
              <a:gd name="T109" fmla="*/ 2147483647 h 1242"/>
              <a:gd name="T110" fmla="*/ 2147483647 w 1262"/>
              <a:gd name="T111" fmla="*/ 2147483647 h 1242"/>
              <a:gd name="T112" fmla="*/ 2147483647 w 1262"/>
              <a:gd name="T113" fmla="*/ 2147483647 h 1242"/>
              <a:gd name="T114" fmla="*/ 2147483647 w 1262"/>
              <a:gd name="T115" fmla="*/ 2147483647 h 1242"/>
              <a:gd name="T116" fmla="*/ 2147483647 w 1262"/>
              <a:gd name="T117" fmla="*/ 2147483647 h 1242"/>
              <a:gd name="T118" fmla="*/ 2147483647 w 1262"/>
              <a:gd name="T119" fmla="*/ 2147483647 h 12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62"/>
              <a:gd name="T181" fmla="*/ 0 h 1242"/>
              <a:gd name="T182" fmla="*/ 1262 w 1262"/>
              <a:gd name="T183" fmla="*/ 1242 h 12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62" h="1242">
                <a:moveTo>
                  <a:pt x="1222" y="810"/>
                </a:moveTo>
                <a:lnTo>
                  <a:pt x="1222" y="810"/>
                </a:lnTo>
                <a:lnTo>
                  <a:pt x="1221" y="809"/>
                </a:lnTo>
                <a:lnTo>
                  <a:pt x="1222" y="802"/>
                </a:lnTo>
                <a:lnTo>
                  <a:pt x="1225" y="796"/>
                </a:lnTo>
                <a:lnTo>
                  <a:pt x="1228" y="792"/>
                </a:lnTo>
                <a:lnTo>
                  <a:pt x="1233" y="787"/>
                </a:lnTo>
                <a:lnTo>
                  <a:pt x="1236" y="781"/>
                </a:lnTo>
                <a:lnTo>
                  <a:pt x="1239" y="775"/>
                </a:lnTo>
                <a:lnTo>
                  <a:pt x="1240" y="767"/>
                </a:lnTo>
                <a:lnTo>
                  <a:pt x="1240" y="760"/>
                </a:lnTo>
                <a:lnTo>
                  <a:pt x="1240" y="740"/>
                </a:lnTo>
                <a:lnTo>
                  <a:pt x="1240" y="719"/>
                </a:lnTo>
                <a:lnTo>
                  <a:pt x="1240" y="700"/>
                </a:lnTo>
                <a:lnTo>
                  <a:pt x="1245" y="697"/>
                </a:lnTo>
                <a:lnTo>
                  <a:pt x="1248" y="693"/>
                </a:lnTo>
                <a:lnTo>
                  <a:pt x="1250" y="688"/>
                </a:lnTo>
                <a:lnTo>
                  <a:pt x="1251" y="682"/>
                </a:lnTo>
                <a:lnTo>
                  <a:pt x="1259" y="670"/>
                </a:lnTo>
                <a:lnTo>
                  <a:pt x="1262" y="653"/>
                </a:lnTo>
                <a:lnTo>
                  <a:pt x="1260" y="638"/>
                </a:lnTo>
                <a:lnTo>
                  <a:pt x="1256" y="625"/>
                </a:lnTo>
                <a:lnTo>
                  <a:pt x="1253" y="619"/>
                </a:lnTo>
                <a:lnTo>
                  <a:pt x="1251" y="612"/>
                </a:lnTo>
                <a:lnTo>
                  <a:pt x="1250" y="604"/>
                </a:lnTo>
                <a:lnTo>
                  <a:pt x="1244" y="597"/>
                </a:lnTo>
                <a:lnTo>
                  <a:pt x="1234" y="590"/>
                </a:lnTo>
                <a:lnTo>
                  <a:pt x="1233" y="578"/>
                </a:lnTo>
                <a:lnTo>
                  <a:pt x="1227" y="560"/>
                </a:lnTo>
                <a:lnTo>
                  <a:pt x="1207" y="537"/>
                </a:lnTo>
                <a:lnTo>
                  <a:pt x="1207" y="415"/>
                </a:lnTo>
                <a:lnTo>
                  <a:pt x="1205" y="360"/>
                </a:lnTo>
                <a:lnTo>
                  <a:pt x="1195" y="357"/>
                </a:lnTo>
                <a:lnTo>
                  <a:pt x="1184" y="357"/>
                </a:lnTo>
                <a:lnTo>
                  <a:pt x="1173" y="357"/>
                </a:lnTo>
                <a:lnTo>
                  <a:pt x="1163" y="355"/>
                </a:lnTo>
                <a:lnTo>
                  <a:pt x="1144" y="348"/>
                </a:lnTo>
                <a:lnTo>
                  <a:pt x="1129" y="339"/>
                </a:lnTo>
                <a:lnTo>
                  <a:pt x="1117" y="331"/>
                </a:lnTo>
                <a:lnTo>
                  <a:pt x="1108" y="325"/>
                </a:lnTo>
                <a:lnTo>
                  <a:pt x="1100" y="320"/>
                </a:lnTo>
                <a:lnTo>
                  <a:pt x="1094" y="317"/>
                </a:lnTo>
                <a:lnTo>
                  <a:pt x="1088" y="319"/>
                </a:lnTo>
                <a:lnTo>
                  <a:pt x="1080" y="323"/>
                </a:lnTo>
                <a:lnTo>
                  <a:pt x="1071" y="326"/>
                </a:lnTo>
                <a:lnTo>
                  <a:pt x="1060" y="322"/>
                </a:lnTo>
                <a:lnTo>
                  <a:pt x="1048" y="319"/>
                </a:lnTo>
                <a:lnTo>
                  <a:pt x="1038" y="320"/>
                </a:lnTo>
                <a:lnTo>
                  <a:pt x="1033" y="326"/>
                </a:lnTo>
                <a:lnTo>
                  <a:pt x="1028" y="328"/>
                </a:lnTo>
                <a:lnTo>
                  <a:pt x="1021" y="328"/>
                </a:lnTo>
                <a:lnTo>
                  <a:pt x="1015" y="326"/>
                </a:lnTo>
                <a:lnTo>
                  <a:pt x="1007" y="326"/>
                </a:lnTo>
                <a:lnTo>
                  <a:pt x="999" y="326"/>
                </a:lnTo>
                <a:lnTo>
                  <a:pt x="993" y="331"/>
                </a:lnTo>
                <a:lnTo>
                  <a:pt x="987" y="339"/>
                </a:lnTo>
                <a:lnTo>
                  <a:pt x="983" y="343"/>
                </a:lnTo>
                <a:lnTo>
                  <a:pt x="977" y="345"/>
                </a:lnTo>
                <a:lnTo>
                  <a:pt x="972" y="342"/>
                </a:lnTo>
                <a:lnTo>
                  <a:pt x="971" y="336"/>
                </a:lnTo>
                <a:lnTo>
                  <a:pt x="961" y="329"/>
                </a:lnTo>
                <a:lnTo>
                  <a:pt x="954" y="325"/>
                </a:lnTo>
                <a:lnTo>
                  <a:pt x="948" y="322"/>
                </a:lnTo>
                <a:lnTo>
                  <a:pt x="940" y="322"/>
                </a:lnTo>
                <a:lnTo>
                  <a:pt x="935" y="325"/>
                </a:lnTo>
                <a:lnTo>
                  <a:pt x="929" y="319"/>
                </a:lnTo>
                <a:lnTo>
                  <a:pt x="923" y="316"/>
                </a:lnTo>
                <a:lnTo>
                  <a:pt x="914" y="325"/>
                </a:lnTo>
                <a:lnTo>
                  <a:pt x="911" y="336"/>
                </a:lnTo>
                <a:lnTo>
                  <a:pt x="908" y="337"/>
                </a:lnTo>
                <a:lnTo>
                  <a:pt x="903" y="334"/>
                </a:lnTo>
                <a:lnTo>
                  <a:pt x="900" y="328"/>
                </a:lnTo>
                <a:lnTo>
                  <a:pt x="900" y="320"/>
                </a:lnTo>
                <a:lnTo>
                  <a:pt x="899" y="317"/>
                </a:lnTo>
                <a:lnTo>
                  <a:pt x="894" y="316"/>
                </a:lnTo>
                <a:lnTo>
                  <a:pt x="884" y="316"/>
                </a:lnTo>
                <a:lnTo>
                  <a:pt x="882" y="322"/>
                </a:lnTo>
                <a:lnTo>
                  <a:pt x="879" y="323"/>
                </a:lnTo>
                <a:lnTo>
                  <a:pt x="876" y="323"/>
                </a:lnTo>
                <a:lnTo>
                  <a:pt x="871" y="323"/>
                </a:lnTo>
                <a:lnTo>
                  <a:pt x="867" y="320"/>
                </a:lnTo>
                <a:lnTo>
                  <a:pt x="862" y="313"/>
                </a:lnTo>
                <a:lnTo>
                  <a:pt x="856" y="310"/>
                </a:lnTo>
                <a:lnTo>
                  <a:pt x="850" y="317"/>
                </a:lnTo>
                <a:lnTo>
                  <a:pt x="841" y="323"/>
                </a:lnTo>
                <a:lnTo>
                  <a:pt x="830" y="325"/>
                </a:lnTo>
                <a:lnTo>
                  <a:pt x="826" y="320"/>
                </a:lnTo>
                <a:lnTo>
                  <a:pt x="829" y="310"/>
                </a:lnTo>
                <a:lnTo>
                  <a:pt x="823" y="302"/>
                </a:lnTo>
                <a:lnTo>
                  <a:pt x="820" y="296"/>
                </a:lnTo>
                <a:lnTo>
                  <a:pt x="813" y="293"/>
                </a:lnTo>
                <a:lnTo>
                  <a:pt x="800" y="291"/>
                </a:lnTo>
                <a:lnTo>
                  <a:pt x="786" y="294"/>
                </a:lnTo>
                <a:lnTo>
                  <a:pt x="775" y="293"/>
                </a:lnTo>
                <a:lnTo>
                  <a:pt x="768" y="291"/>
                </a:lnTo>
                <a:lnTo>
                  <a:pt x="762" y="293"/>
                </a:lnTo>
                <a:lnTo>
                  <a:pt x="751" y="294"/>
                </a:lnTo>
                <a:lnTo>
                  <a:pt x="743" y="290"/>
                </a:lnTo>
                <a:lnTo>
                  <a:pt x="737" y="284"/>
                </a:lnTo>
                <a:lnTo>
                  <a:pt x="730" y="281"/>
                </a:lnTo>
                <a:lnTo>
                  <a:pt x="716" y="281"/>
                </a:lnTo>
                <a:lnTo>
                  <a:pt x="714" y="276"/>
                </a:lnTo>
                <a:lnTo>
                  <a:pt x="716" y="267"/>
                </a:lnTo>
                <a:lnTo>
                  <a:pt x="708" y="259"/>
                </a:lnTo>
                <a:lnTo>
                  <a:pt x="699" y="255"/>
                </a:lnTo>
                <a:lnTo>
                  <a:pt x="696" y="258"/>
                </a:lnTo>
                <a:lnTo>
                  <a:pt x="693" y="261"/>
                </a:lnTo>
                <a:lnTo>
                  <a:pt x="684" y="258"/>
                </a:lnTo>
                <a:lnTo>
                  <a:pt x="664" y="255"/>
                </a:lnTo>
                <a:lnTo>
                  <a:pt x="658" y="249"/>
                </a:lnTo>
                <a:lnTo>
                  <a:pt x="655" y="241"/>
                </a:lnTo>
                <a:lnTo>
                  <a:pt x="641" y="236"/>
                </a:lnTo>
                <a:lnTo>
                  <a:pt x="640" y="18"/>
                </a:lnTo>
                <a:lnTo>
                  <a:pt x="379" y="0"/>
                </a:lnTo>
                <a:lnTo>
                  <a:pt x="336" y="513"/>
                </a:lnTo>
                <a:lnTo>
                  <a:pt x="0" y="484"/>
                </a:lnTo>
                <a:lnTo>
                  <a:pt x="0" y="505"/>
                </a:lnTo>
                <a:lnTo>
                  <a:pt x="16" y="516"/>
                </a:lnTo>
                <a:lnTo>
                  <a:pt x="23" y="532"/>
                </a:lnTo>
                <a:lnTo>
                  <a:pt x="26" y="548"/>
                </a:lnTo>
                <a:lnTo>
                  <a:pt x="36" y="558"/>
                </a:lnTo>
                <a:lnTo>
                  <a:pt x="46" y="563"/>
                </a:lnTo>
                <a:lnTo>
                  <a:pt x="51" y="572"/>
                </a:lnTo>
                <a:lnTo>
                  <a:pt x="55" y="581"/>
                </a:lnTo>
                <a:lnTo>
                  <a:pt x="63" y="586"/>
                </a:lnTo>
                <a:lnTo>
                  <a:pt x="77" y="593"/>
                </a:lnTo>
                <a:lnTo>
                  <a:pt x="83" y="606"/>
                </a:lnTo>
                <a:lnTo>
                  <a:pt x="86" y="618"/>
                </a:lnTo>
                <a:lnTo>
                  <a:pt x="92" y="627"/>
                </a:lnTo>
                <a:lnTo>
                  <a:pt x="98" y="630"/>
                </a:lnTo>
                <a:lnTo>
                  <a:pt x="104" y="633"/>
                </a:lnTo>
                <a:lnTo>
                  <a:pt x="112" y="638"/>
                </a:lnTo>
                <a:lnTo>
                  <a:pt x="121" y="644"/>
                </a:lnTo>
                <a:lnTo>
                  <a:pt x="129" y="650"/>
                </a:lnTo>
                <a:lnTo>
                  <a:pt x="136" y="659"/>
                </a:lnTo>
                <a:lnTo>
                  <a:pt x="141" y="668"/>
                </a:lnTo>
                <a:lnTo>
                  <a:pt x="145" y="679"/>
                </a:lnTo>
                <a:lnTo>
                  <a:pt x="147" y="691"/>
                </a:lnTo>
                <a:lnTo>
                  <a:pt x="150" y="700"/>
                </a:lnTo>
                <a:lnTo>
                  <a:pt x="158" y="709"/>
                </a:lnTo>
                <a:lnTo>
                  <a:pt x="162" y="717"/>
                </a:lnTo>
                <a:lnTo>
                  <a:pt x="158" y="728"/>
                </a:lnTo>
                <a:lnTo>
                  <a:pt x="158" y="746"/>
                </a:lnTo>
                <a:lnTo>
                  <a:pt x="162" y="763"/>
                </a:lnTo>
                <a:lnTo>
                  <a:pt x="170" y="777"/>
                </a:lnTo>
                <a:lnTo>
                  <a:pt x="182" y="790"/>
                </a:lnTo>
                <a:lnTo>
                  <a:pt x="193" y="801"/>
                </a:lnTo>
                <a:lnTo>
                  <a:pt x="203" y="810"/>
                </a:lnTo>
                <a:lnTo>
                  <a:pt x="211" y="816"/>
                </a:lnTo>
                <a:lnTo>
                  <a:pt x="214" y="822"/>
                </a:lnTo>
                <a:lnTo>
                  <a:pt x="222" y="827"/>
                </a:lnTo>
                <a:lnTo>
                  <a:pt x="234" y="828"/>
                </a:lnTo>
                <a:lnTo>
                  <a:pt x="248" y="833"/>
                </a:lnTo>
                <a:lnTo>
                  <a:pt x="257" y="844"/>
                </a:lnTo>
                <a:lnTo>
                  <a:pt x="258" y="851"/>
                </a:lnTo>
                <a:lnTo>
                  <a:pt x="261" y="854"/>
                </a:lnTo>
                <a:lnTo>
                  <a:pt x="263" y="856"/>
                </a:lnTo>
                <a:lnTo>
                  <a:pt x="264" y="857"/>
                </a:lnTo>
                <a:lnTo>
                  <a:pt x="269" y="864"/>
                </a:lnTo>
                <a:lnTo>
                  <a:pt x="280" y="873"/>
                </a:lnTo>
                <a:lnTo>
                  <a:pt x="293" y="877"/>
                </a:lnTo>
                <a:lnTo>
                  <a:pt x="305" y="868"/>
                </a:lnTo>
                <a:lnTo>
                  <a:pt x="315" y="857"/>
                </a:lnTo>
                <a:lnTo>
                  <a:pt x="321" y="854"/>
                </a:lnTo>
                <a:lnTo>
                  <a:pt x="325" y="851"/>
                </a:lnTo>
                <a:lnTo>
                  <a:pt x="328" y="842"/>
                </a:lnTo>
                <a:lnTo>
                  <a:pt x="333" y="827"/>
                </a:lnTo>
                <a:lnTo>
                  <a:pt x="342" y="810"/>
                </a:lnTo>
                <a:lnTo>
                  <a:pt x="353" y="796"/>
                </a:lnTo>
                <a:lnTo>
                  <a:pt x="360" y="789"/>
                </a:lnTo>
                <a:lnTo>
                  <a:pt x="368" y="786"/>
                </a:lnTo>
                <a:lnTo>
                  <a:pt x="373" y="780"/>
                </a:lnTo>
                <a:lnTo>
                  <a:pt x="376" y="775"/>
                </a:lnTo>
                <a:lnTo>
                  <a:pt x="382" y="773"/>
                </a:lnTo>
                <a:lnTo>
                  <a:pt x="386" y="775"/>
                </a:lnTo>
                <a:lnTo>
                  <a:pt x="392" y="777"/>
                </a:lnTo>
                <a:lnTo>
                  <a:pt x="402" y="778"/>
                </a:lnTo>
                <a:lnTo>
                  <a:pt x="409" y="781"/>
                </a:lnTo>
                <a:lnTo>
                  <a:pt x="418" y="783"/>
                </a:lnTo>
                <a:lnTo>
                  <a:pt x="426" y="784"/>
                </a:lnTo>
                <a:lnTo>
                  <a:pt x="431" y="786"/>
                </a:lnTo>
                <a:lnTo>
                  <a:pt x="432" y="786"/>
                </a:lnTo>
                <a:lnTo>
                  <a:pt x="447" y="789"/>
                </a:lnTo>
                <a:lnTo>
                  <a:pt x="458" y="787"/>
                </a:lnTo>
                <a:lnTo>
                  <a:pt x="464" y="786"/>
                </a:lnTo>
                <a:lnTo>
                  <a:pt x="473" y="792"/>
                </a:lnTo>
                <a:lnTo>
                  <a:pt x="493" y="815"/>
                </a:lnTo>
                <a:lnTo>
                  <a:pt x="508" y="828"/>
                </a:lnTo>
                <a:lnTo>
                  <a:pt x="521" y="836"/>
                </a:lnTo>
                <a:lnTo>
                  <a:pt x="530" y="841"/>
                </a:lnTo>
                <a:lnTo>
                  <a:pt x="536" y="842"/>
                </a:lnTo>
                <a:lnTo>
                  <a:pt x="540" y="847"/>
                </a:lnTo>
                <a:lnTo>
                  <a:pt x="543" y="854"/>
                </a:lnTo>
                <a:lnTo>
                  <a:pt x="548" y="867"/>
                </a:lnTo>
                <a:lnTo>
                  <a:pt x="551" y="882"/>
                </a:lnTo>
                <a:lnTo>
                  <a:pt x="559" y="896"/>
                </a:lnTo>
                <a:lnTo>
                  <a:pt x="563" y="908"/>
                </a:lnTo>
                <a:lnTo>
                  <a:pt x="563" y="920"/>
                </a:lnTo>
                <a:lnTo>
                  <a:pt x="565" y="926"/>
                </a:lnTo>
                <a:lnTo>
                  <a:pt x="571" y="932"/>
                </a:lnTo>
                <a:lnTo>
                  <a:pt x="575" y="940"/>
                </a:lnTo>
                <a:lnTo>
                  <a:pt x="579" y="952"/>
                </a:lnTo>
                <a:lnTo>
                  <a:pt x="586" y="966"/>
                </a:lnTo>
                <a:lnTo>
                  <a:pt x="600" y="981"/>
                </a:lnTo>
                <a:lnTo>
                  <a:pt x="614" y="998"/>
                </a:lnTo>
                <a:lnTo>
                  <a:pt x="620" y="1013"/>
                </a:lnTo>
                <a:lnTo>
                  <a:pt x="624" y="1030"/>
                </a:lnTo>
                <a:lnTo>
                  <a:pt x="632" y="1033"/>
                </a:lnTo>
                <a:lnTo>
                  <a:pt x="643" y="1037"/>
                </a:lnTo>
                <a:lnTo>
                  <a:pt x="652" y="1053"/>
                </a:lnTo>
                <a:lnTo>
                  <a:pt x="656" y="1069"/>
                </a:lnTo>
                <a:lnTo>
                  <a:pt x="664" y="1088"/>
                </a:lnTo>
                <a:lnTo>
                  <a:pt x="672" y="1105"/>
                </a:lnTo>
                <a:lnTo>
                  <a:pt x="681" y="1120"/>
                </a:lnTo>
                <a:lnTo>
                  <a:pt x="688" y="1131"/>
                </a:lnTo>
                <a:lnTo>
                  <a:pt x="691" y="1138"/>
                </a:lnTo>
                <a:lnTo>
                  <a:pt x="693" y="1146"/>
                </a:lnTo>
                <a:lnTo>
                  <a:pt x="693" y="1153"/>
                </a:lnTo>
                <a:lnTo>
                  <a:pt x="694" y="1158"/>
                </a:lnTo>
                <a:lnTo>
                  <a:pt x="701" y="1160"/>
                </a:lnTo>
                <a:lnTo>
                  <a:pt x="705" y="1161"/>
                </a:lnTo>
                <a:lnTo>
                  <a:pt x="710" y="1169"/>
                </a:lnTo>
                <a:lnTo>
                  <a:pt x="716" y="1176"/>
                </a:lnTo>
                <a:lnTo>
                  <a:pt x="723" y="1181"/>
                </a:lnTo>
                <a:lnTo>
                  <a:pt x="731" y="1182"/>
                </a:lnTo>
                <a:lnTo>
                  <a:pt x="737" y="1187"/>
                </a:lnTo>
                <a:lnTo>
                  <a:pt x="743" y="1192"/>
                </a:lnTo>
                <a:lnTo>
                  <a:pt x="751" y="1193"/>
                </a:lnTo>
                <a:lnTo>
                  <a:pt x="758" y="1196"/>
                </a:lnTo>
                <a:lnTo>
                  <a:pt x="765" y="1201"/>
                </a:lnTo>
                <a:lnTo>
                  <a:pt x="772" y="1207"/>
                </a:lnTo>
                <a:lnTo>
                  <a:pt x="780" y="1208"/>
                </a:lnTo>
                <a:lnTo>
                  <a:pt x="787" y="1210"/>
                </a:lnTo>
                <a:lnTo>
                  <a:pt x="792" y="1216"/>
                </a:lnTo>
                <a:lnTo>
                  <a:pt x="797" y="1219"/>
                </a:lnTo>
                <a:lnTo>
                  <a:pt x="803" y="1221"/>
                </a:lnTo>
                <a:lnTo>
                  <a:pt x="812" y="1221"/>
                </a:lnTo>
                <a:lnTo>
                  <a:pt x="821" y="1221"/>
                </a:lnTo>
                <a:lnTo>
                  <a:pt x="832" y="1221"/>
                </a:lnTo>
                <a:lnTo>
                  <a:pt x="841" y="1222"/>
                </a:lnTo>
                <a:lnTo>
                  <a:pt x="848" y="1225"/>
                </a:lnTo>
                <a:lnTo>
                  <a:pt x="855" y="1230"/>
                </a:lnTo>
                <a:lnTo>
                  <a:pt x="859" y="1236"/>
                </a:lnTo>
                <a:lnTo>
                  <a:pt x="865" y="1239"/>
                </a:lnTo>
                <a:lnTo>
                  <a:pt x="873" y="1242"/>
                </a:lnTo>
                <a:lnTo>
                  <a:pt x="881" y="1242"/>
                </a:lnTo>
                <a:lnTo>
                  <a:pt x="887" y="1242"/>
                </a:lnTo>
                <a:lnTo>
                  <a:pt x="891" y="1239"/>
                </a:lnTo>
                <a:lnTo>
                  <a:pt x="893" y="1236"/>
                </a:lnTo>
                <a:lnTo>
                  <a:pt x="891" y="1231"/>
                </a:lnTo>
                <a:lnTo>
                  <a:pt x="888" y="1225"/>
                </a:lnTo>
                <a:lnTo>
                  <a:pt x="887" y="1217"/>
                </a:lnTo>
                <a:lnTo>
                  <a:pt x="884" y="1208"/>
                </a:lnTo>
                <a:lnTo>
                  <a:pt x="877" y="1205"/>
                </a:lnTo>
                <a:lnTo>
                  <a:pt x="877" y="1198"/>
                </a:lnTo>
                <a:lnTo>
                  <a:pt x="874" y="1192"/>
                </a:lnTo>
                <a:lnTo>
                  <a:pt x="871" y="1185"/>
                </a:lnTo>
                <a:lnTo>
                  <a:pt x="868" y="1176"/>
                </a:lnTo>
                <a:lnTo>
                  <a:pt x="874" y="1172"/>
                </a:lnTo>
                <a:lnTo>
                  <a:pt x="877" y="1166"/>
                </a:lnTo>
                <a:lnTo>
                  <a:pt x="877" y="1158"/>
                </a:lnTo>
                <a:lnTo>
                  <a:pt x="873" y="1153"/>
                </a:lnTo>
                <a:lnTo>
                  <a:pt x="870" y="1147"/>
                </a:lnTo>
                <a:lnTo>
                  <a:pt x="871" y="1138"/>
                </a:lnTo>
                <a:lnTo>
                  <a:pt x="873" y="1131"/>
                </a:lnTo>
                <a:lnTo>
                  <a:pt x="870" y="1126"/>
                </a:lnTo>
                <a:lnTo>
                  <a:pt x="877" y="1120"/>
                </a:lnTo>
                <a:lnTo>
                  <a:pt x="879" y="1105"/>
                </a:lnTo>
                <a:lnTo>
                  <a:pt x="876" y="1094"/>
                </a:lnTo>
                <a:lnTo>
                  <a:pt x="870" y="1094"/>
                </a:lnTo>
                <a:lnTo>
                  <a:pt x="867" y="1095"/>
                </a:lnTo>
                <a:lnTo>
                  <a:pt x="861" y="1097"/>
                </a:lnTo>
                <a:lnTo>
                  <a:pt x="856" y="1094"/>
                </a:lnTo>
                <a:lnTo>
                  <a:pt x="861" y="1080"/>
                </a:lnTo>
                <a:lnTo>
                  <a:pt x="868" y="1079"/>
                </a:lnTo>
                <a:lnTo>
                  <a:pt x="879" y="1079"/>
                </a:lnTo>
                <a:lnTo>
                  <a:pt x="885" y="1076"/>
                </a:lnTo>
                <a:lnTo>
                  <a:pt x="887" y="1063"/>
                </a:lnTo>
                <a:lnTo>
                  <a:pt x="890" y="1056"/>
                </a:lnTo>
                <a:lnTo>
                  <a:pt x="888" y="1051"/>
                </a:lnTo>
                <a:lnTo>
                  <a:pt x="884" y="1047"/>
                </a:lnTo>
                <a:lnTo>
                  <a:pt x="882" y="1040"/>
                </a:lnTo>
                <a:lnTo>
                  <a:pt x="874" y="1039"/>
                </a:lnTo>
                <a:lnTo>
                  <a:pt x="867" y="1033"/>
                </a:lnTo>
                <a:lnTo>
                  <a:pt x="865" y="1028"/>
                </a:lnTo>
                <a:lnTo>
                  <a:pt x="874" y="1027"/>
                </a:lnTo>
                <a:lnTo>
                  <a:pt x="890" y="1028"/>
                </a:lnTo>
                <a:lnTo>
                  <a:pt x="903" y="1028"/>
                </a:lnTo>
                <a:lnTo>
                  <a:pt x="913" y="1025"/>
                </a:lnTo>
                <a:lnTo>
                  <a:pt x="914" y="1013"/>
                </a:lnTo>
                <a:lnTo>
                  <a:pt x="913" y="1012"/>
                </a:lnTo>
                <a:lnTo>
                  <a:pt x="908" y="1015"/>
                </a:lnTo>
                <a:lnTo>
                  <a:pt x="903" y="1016"/>
                </a:lnTo>
                <a:lnTo>
                  <a:pt x="903" y="1007"/>
                </a:lnTo>
                <a:lnTo>
                  <a:pt x="908" y="998"/>
                </a:lnTo>
                <a:lnTo>
                  <a:pt x="916" y="998"/>
                </a:lnTo>
                <a:lnTo>
                  <a:pt x="922" y="996"/>
                </a:lnTo>
                <a:lnTo>
                  <a:pt x="926" y="989"/>
                </a:lnTo>
                <a:lnTo>
                  <a:pt x="931" y="992"/>
                </a:lnTo>
                <a:lnTo>
                  <a:pt x="935" y="990"/>
                </a:lnTo>
                <a:lnTo>
                  <a:pt x="938" y="986"/>
                </a:lnTo>
                <a:lnTo>
                  <a:pt x="938" y="975"/>
                </a:lnTo>
                <a:lnTo>
                  <a:pt x="935" y="966"/>
                </a:lnTo>
                <a:lnTo>
                  <a:pt x="934" y="964"/>
                </a:lnTo>
                <a:lnTo>
                  <a:pt x="940" y="963"/>
                </a:lnTo>
                <a:lnTo>
                  <a:pt x="946" y="966"/>
                </a:lnTo>
                <a:lnTo>
                  <a:pt x="954" y="972"/>
                </a:lnTo>
                <a:lnTo>
                  <a:pt x="960" y="975"/>
                </a:lnTo>
                <a:lnTo>
                  <a:pt x="964" y="972"/>
                </a:lnTo>
                <a:lnTo>
                  <a:pt x="967" y="963"/>
                </a:lnTo>
                <a:lnTo>
                  <a:pt x="967" y="955"/>
                </a:lnTo>
                <a:lnTo>
                  <a:pt x="963" y="950"/>
                </a:lnTo>
                <a:lnTo>
                  <a:pt x="955" y="949"/>
                </a:lnTo>
                <a:lnTo>
                  <a:pt x="954" y="943"/>
                </a:lnTo>
                <a:lnTo>
                  <a:pt x="955" y="932"/>
                </a:lnTo>
                <a:lnTo>
                  <a:pt x="958" y="926"/>
                </a:lnTo>
                <a:lnTo>
                  <a:pt x="960" y="932"/>
                </a:lnTo>
                <a:lnTo>
                  <a:pt x="966" y="937"/>
                </a:lnTo>
                <a:lnTo>
                  <a:pt x="974" y="938"/>
                </a:lnTo>
                <a:lnTo>
                  <a:pt x="980" y="937"/>
                </a:lnTo>
                <a:lnTo>
                  <a:pt x="980" y="929"/>
                </a:lnTo>
                <a:lnTo>
                  <a:pt x="989" y="928"/>
                </a:lnTo>
                <a:lnTo>
                  <a:pt x="995" y="928"/>
                </a:lnTo>
                <a:lnTo>
                  <a:pt x="998" y="928"/>
                </a:lnTo>
                <a:lnTo>
                  <a:pt x="999" y="923"/>
                </a:lnTo>
                <a:lnTo>
                  <a:pt x="998" y="925"/>
                </a:lnTo>
                <a:lnTo>
                  <a:pt x="999" y="932"/>
                </a:lnTo>
                <a:lnTo>
                  <a:pt x="1003" y="940"/>
                </a:lnTo>
                <a:lnTo>
                  <a:pt x="1010" y="937"/>
                </a:lnTo>
                <a:lnTo>
                  <a:pt x="1021" y="928"/>
                </a:lnTo>
                <a:lnTo>
                  <a:pt x="1030" y="923"/>
                </a:lnTo>
                <a:lnTo>
                  <a:pt x="1035" y="925"/>
                </a:lnTo>
                <a:lnTo>
                  <a:pt x="1033" y="929"/>
                </a:lnTo>
                <a:lnTo>
                  <a:pt x="1030" y="934"/>
                </a:lnTo>
                <a:lnTo>
                  <a:pt x="1024" y="938"/>
                </a:lnTo>
                <a:lnTo>
                  <a:pt x="1018" y="944"/>
                </a:lnTo>
                <a:lnTo>
                  <a:pt x="1012" y="949"/>
                </a:lnTo>
                <a:lnTo>
                  <a:pt x="1004" y="954"/>
                </a:lnTo>
                <a:lnTo>
                  <a:pt x="998" y="958"/>
                </a:lnTo>
                <a:lnTo>
                  <a:pt x="992" y="961"/>
                </a:lnTo>
                <a:lnTo>
                  <a:pt x="987" y="963"/>
                </a:lnTo>
                <a:lnTo>
                  <a:pt x="984" y="963"/>
                </a:lnTo>
                <a:lnTo>
                  <a:pt x="984" y="964"/>
                </a:lnTo>
                <a:lnTo>
                  <a:pt x="987" y="966"/>
                </a:lnTo>
                <a:lnTo>
                  <a:pt x="992" y="966"/>
                </a:lnTo>
                <a:lnTo>
                  <a:pt x="998" y="964"/>
                </a:lnTo>
                <a:lnTo>
                  <a:pt x="1007" y="961"/>
                </a:lnTo>
                <a:lnTo>
                  <a:pt x="1018" y="955"/>
                </a:lnTo>
                <a:lnTo>
                  <a:pt x="1030" y="946"/>
                </a:lnTo>
                <a:lnTo>
                  <a:pt x="1044" y="935"/>
                </a:lnTo>
                <a:lnTo>
                  <a:pt x="1057" y="923"/>
                </a:lnTo>
                <a:lnTo>
                  <a:pt x="1071" y="914"/>
                </a:lnTo>
                <a:lnTo>
                  <a:pt x="1083" y="905"/>
                </a:lnTo>
                <a:lnTo>
                  <a:pt x="1093" y="897"/>
                </a:lnTo>
                <a:lnTo>
                  <a:pt x="1097" y="892"/>
                </a:lnTo>
                <a:lnTo>
                  <a:pt x="1097" y="889"/>
                </a:lnTo>
                <a:lnTo>
                  <a:pt x="1093" y="888"/>
                </a:lnTo>
                <a:lnTo>
                  <a:pt x="1091" y="885"/>
                </a:lnTo>
                <a:lnTo>
                  <a:pt x="1093" y="879"/>
                </a:lnTo>
                <a:lnTo>
                  <a:pt x="1099" y="873"/>
                </a:lnTo>
                <a:lnTo>
                  <a:pt x="1109" y="868"/>
                </a:lnTo>
                <a:lnTo>
                  <a:pt x="1118" y="864"/>
                </a:lnTo>
                <a:lnTo>
                  <a:pt x="1122" y="857"/>
                </a:lnTo>
                <a:lnTo>
                  <a:pt x="1118" y="854"/>
                </a:lnTo>
                <a:lnTo>
                  <a:pt x="1112" y="853"/>
                </a:lnTo>
                <a:lnTo>
                  <a:pt x="1114" y="844"/>
                </a:lnTo>
                <a:lnTo>
                  <a:pt x="1112" y="835"/>
                </a:lnTo>
                <a:lnTo>
                  <a:pt x="1109" y="824"/>
                </a:lnTo>
                <a:lnTo>
                  <a:pt x="1111" y="812"/>
                </a:lnTo>
                <a:lnTo>
                  <a:pt x="1125" y="810"/>
                </a:lnTo>
                <a:lnTo>
                  <a:pt x="1137" y="804"/>
                </a:lnTo>
                <a:lnTo>
                  <a:pt x="1146" y="799"/>
                </a:lnTo>
                <a:lnTo>
                  <a:pt x="1147" y="806"/>
                </a:lnTo>
                <a:lnTo>
                  <a:pt x="1141" y="816"/>
                </a:lnTo>
                <a:lnTo>
                  <a:pt x="1135" y="825"/>
                </a:lnTo>
                <a:lnTo>
                  <a:pt x="1134" y="831"/>
                </a:lnTo>
                <a:lnTo>
                  <a:pt x="1144" y="833"/>
                </a:lnTo>
                <a:lnTo>
                  <a:pt x="1155" y="831"/>
                </a:lnTo>
                <a:lnTo>
                  <a:pt x="1158" y="831"/>
                </a:lnTo>
                <a:lnTo>
                  <a:pt x="1154" y="835"/>
                </a:lnTo>
                <a:lnTo>
                  <a:pt x="1147" y="842"/>
                </a:lnTo>
                <a:lnTo>
                  <a:pt x="1141" y="851"/>
                </a:lnTo>
                <a:lnTo>
                  <a:pt x="1135" y="859"/>
                </a:lnTo>
                <a:lnTo>
                  <a:pt x="1137" y="859"/>
                </a:lnTo>
                <a:lnTo>
                  <a:pt x="1149" y="853"/>
                </a:lnTo>
                <a:lnTo>
                  <a:pt x="1161" y="845"/>
                </a:lnTo>
                <a:lnTo>
                  <a:pt x="1169" y="839"/>
                </a:lnTo>
                <a:lnTo>
                  <a:pt x="1173" y="833"/>
                </a:lnTo>
                <a:lnTo>
                  <a:pt x="1178" y="828"/>
                </a:lnTo>
                <a:lnTo>
                  <a:pt x="1181" y="824"/>
                </a:lnTo>
                <a:lnTo>
                  <a:pt x="1186" y="819"/>
                </a:lnTo>
                <a:lnTo>
                  <a:pt x="1192" y="816"/>
                </a:lnTo>
                <a:lnTo>
                  <a:pt x="1201" y="813"/>
                </a:lnTo>
                <a:lnTo>
                  <a:pt x="1208" y="815"/>
                </a:lnTo>
                <a:lnTo>
                  <a:pt x="1215" y="813"/>
                </a:lnTo>
                <a:lnTo>
                  <a:pt x="1221" y="812"/>
                </a:lnTo>
                <a:lnTo>
                  <a:pt x="1222" y="810"/>
                </a:lnTo>
              </a:path>
            </a:pathLst>
          </a:custGeom>
          <a:solidFill>
            <a:srgbClr val="CC99FF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Freeform 115"/>
          <p:cNvSpPr>
            <a:spLocks/>
          </p:cNvSpPr>
          <p:nvPr/>
        </p:nvSpPr>
        <p:spPr bwMode="auto">
          <a:xfrm>
            <a:off x="5226900" y="6660636"/>
            <a:ext cx="461433" cy="4233"/>
          </a:xfrm>
          <a:custGeom>
            <a:avLst/>
            <a:gdLst>
              <a:gd name="T0" fmla="*/ 2147483647 w 270"/>
              <a:gd name="T1" fmla="*/ 0 h 2"/>
              <a:gd name="T2" fmla="*/ 0 w 270"/>
              <a:gd name="T3" fmla="*/ 2147483647 h 2"/>
              <a:gd name="T4" fmla="*/ 2147483647 w 270"/>
              <a:gd name="T5" fmla="*/ 0 h 2"/>
              <a:gd name="T6" fmla="*/ 0 60000 65536"/>
              <a:gd name="T7" fmla="*/ 0 60000 65536"/>
              <a:gd name="T8" fmla="*/ 0 60000 65536"/>
              <a:gd name="T9" fmla="*/ 0 w 270"/>
              <a:gd name="T10" fmla="*/ 0 h 2"/>
              <a:gd name="T11" fmla="*/ 270 w 270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2">
                <a:moveTo>
                  <a:pt x="270" y="0"/>
                </a:moveTo>
                <a:lnTo>
                  <a:pt x="0" y="2"/>
                </a:lnTo>
                <a:lnTo>
                  <a:pt x="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4" name="Group 153"/>
          <p:cNvGrpSpPr>
            <a:grpSpLocks/>
          </p:cNvGrpSpPr>
          <p:nvPr/>
        </p:nvGrpSpPr>
        <p:grpSpPr bwMode="auto">
          <a:xfrm>
            <a:off x="214421" y="675436"/>
            <a:ext cx="1746249" cy="1388533"/>
            <a:chOff x="161" y="331"/>
            <a:chExt cx="825" cy="656"/>
          </a:xfrm>
          <a:solidFill>
            <a:srgbClr val="6699FF"/>
          </a:solidFill>
        </p:grpSpPr>
        <p:sp>
          <p:nvSpPr>
            <p:cNvPr id="125" name="Freeform 135"/>
            <p:cNvSpPr>
              <a:spLocks/>
            </p:cNvSpPr>
            <p:nvPr/>
          </p:nvSpPr>
          <p:spPr bwMode="auto">
            <a:xfrm>
              <a:off x="161" y="331"/>
              <a:ext cx="825" cy="656"/>
            </a:xfrm>
            <a:custGeom>
              <a:avLst/>
              <a:gdLst>
                <a:gd name="T0" fmla="*/ 206 w 979"/>
                <a:gd name="T1" fmla="*/ 28 h 767"/>
                <a:gd name="T2" fmla="*/ 183 w 979"/>
                <a:gd name="T3" fmla="*/ 22 h 767"/>
                <a:gd name="T4" fmla="*/ 164 w 979"/>
                <a:gd name="T5" fmla="*/ 21 h 767"/>
                <a:gd name="T6" fmla="*/ 154 w 979"/>
                <a:gd name="T7" fmla="*/ 14 h 767"/>
                <a:gd name="T8" fmla="*/ 147 w 979"/>
                <a:gd name="T9" fmla="*/ 13 h 767"/>
                <a:gd name="T10" fmla="*/ 142 w 979"/>
                <a:gd name="T11" fmla="*/ 9 h 767"/>
                <a:gd name="T12" fmla="*/ 124 w 979"/>
                <a:gd name="T13" fmla="*/ 6 h 767"/>
                <a:gd name="T14" fmla="*/ 110 w 979"/>
                <a:gd name="T15" fmla="*/ 13 h 767"/>
                <a:gd name="T16" fmla="*/ 82 w 979"/>
                <a:gd name="T17" fmla="*/ 33 h 767"/>
                <a:gd name="T18" fmla="*/ 78 w 979"/>
                <a:gd name="T19" fmla="*/ 50 h 767"/>
                <a:gd name="T20" fmla="*/ 93 w 979"/>
                <a:gd name="T21" fmla="*/ 76 h 767"/>
                <a:gd name="T22" fmla="*/ 94 w 979"/>
                <a:gd name="T23" fmla="*/ 86 h 767"/>
                <a:gd name="T24" fmla="*/ 77 w 979"/>
                <a:gd name="T25" fmla="*/ 86 h 767"/>
                <a:gd name="T26" fmla="*/ 69 w 979"/>
                <a:gd name="T27" fmla="*/ 80 h 767"/>
                <a:gd name="T28" fmla="*/ 47 w 979"/>
                <a:gd name="T29" fmla="*/ 85 h 767"/>
                <a:gd name="T30" fmla="*/ 53 w 979"/>
                <a:gd name="T31" fmla="*/ 104 h 767"/>
                <a:gd name="T32" fmla="*/ 77 w 979"/>
                <a:gd name="T33" fmla="*/ 115 h 767"/>
                <a:gd name="T34" fmla="*/ 88 w 979"/>
                <a:gd name="T35" fmla="*/ 127 h 767"/>
                <a:gd name="T36" fmla="*/ 56 w 979"/>
                <a:gd name="T37" fmla="*/ 145 h 767"/>
                <a:gd name="T38" fmla="*/ 40 w 979"/>
                <a:gd name="T39" fmla="*/ 166 h 767"/>
                <a:gd name="T40" fmla="*/ 47 w 979"/>
                <a:gd name="T41" fmla="*/ 188 h 767"/>
                <a:gd name="T42" fmla="*/ 66 w 979"/>
                <a:gd name="T43" fmla="*/ 197 h 767"/>
                <a:gd name="T44" fmla="*/ 62 w 979"/>
                <a:gd name="T45" fmla="*/ 225 h 767"/>
                <a:gd name="T46" fmla="*/ 71 w 979"/>
                <a:gd name="T47" fmla="*/ 224 h 767"/>
                <a:gd name="T48" fmla="*/ 88 w 979"/>
                <a:gd name="T49" fmla="*/ 231 h 767"/>
                <a:gd name="T50" fmla="*/ 92 w 979"/>
                <a:gd name="T51" fmla="*/ 228 h 767"/>
                <a:gd name="T52" fmla="*/ 97 w 979"/>
                <a:gd name="T53" fmla="*/ 235 h 767"/>
                <a:gd name="T54" fmla="*/ 94 w 979"/>
                <a:gd name="T55" fmla="*/ 251 h 767"/>
                <a:gd name="T56" fmla="*/ 69 w 979"/>
                <a:gd name="T57" fmla="*/ 271 h 767"/>
                <a:gd name="T58" fmla="*/ 52 w 979"/>
                <a:gd name="T59" fmla="*/ 277 h 767"/>
                <a:gd name="T60" fmla="*/ 29 w 979"/>
                <a:gd name="T61" fmla="*/ 288 h 767"/>
                <a:gd name="T62" fmla="*/ 6 w 979"/>
                <a:gd name="T63" fmla="*/ 298 h 767"/>
                <a:gd name="T64" fmla="*/ 34 w 979"/>
                <a:gd name="T65" fmla="*/ 294 h 767"/>
                <a:gd name="T66" fmla="*/ 52 w 979"/>
                <a:gd name="T67" fmla="*/ 286 h 767"/>
                <a:gd name="T68" fmla="*/ 78 w 979"/>
                <a:gd name="T69" fmla="*/ 281 h 767"/>
                <a:gd name="T70" fmla="*/ 99 w 979"/>
                <a:gd name="T71" fmla="*/ 266 h 767"/>
                <a:gd name="T72" fmla="*/ 114 w 979"/>
                <a:gd name="T73" fmla="*/ 251 h 767"/>
                <a:gd name="T74" fmla="*/ 132 w 979"/>
                <a:gd name="T75" fmla="*/ 222 h 767"/>
                <a:gd name="T76" fmla="*/ 142 w 979"/>
                <a:gd name="T77" fmla="*/ 210 h 767"/>
                <a:gd name="T78" fmla="*/ 158 w 979"/>
                <a:gd name="T79" fmla="*/ 194 h 767"/>
                <a:gd name="T80" fmla="*/ 165 w 979"/>
                <a:gd name="T81" fmla="*/ 198 h 767"/>
                <a:gd name="T82" fmla="*/ 151 w 979"/>
                <a:gd name="T83" fmla="*/ 217 h 767"/>
                <a:gd name="T84" fmla="*/ 158 w 979"/>
                <a:gd name="T85" fmla="*/ 226 h 767"/>
                <a:gd name="T86" fmla="*/ 179 w 979"/>
                <a:gd name="T87" fmla="*/ 207 h 767"/>
                <a:gd name="T88" fmla="*/ 192 w 979"/>
                <a:gd name="T89" fmla="*/ 193 h 767"/>
                <a:gd name="T90" fmla="*/ 200 w 979"/>
                <a:gd name="T91" fmla="*/ 202 h 767"/>
                <a:gd name="T92" fmla="*/ 215 w 979"/>
                <a:gd name="T93" fmla="*/ 215 h 767"/>
                <a:gd name="T94" fmla="*/ 233 w 979"/>
                <a:gd name="T95" fmla="*/ 213 h 767"/>
                <a:gd name="T96" fmla="*/ 255 w 979"/>
                <a:gd name="T97" fmla="*/ 218 h 767"/>
                <a:gd name="T98" fmla="*/ 273 w 979"/>
                <a:gd name="T99" fmla="*/ 238 h 767"/>
                <a:gd name="T100" fmla="*/ 297 w 979"/>
                <a:gd name="T101" fmla="*/ 241 h 767"/>
                <a:gd name="T102" fmla="*/ 318 w 979"/>
                <a:gd name="T103" fmla="*/ 258 h 767"/>
                <a:gd name="T104" fmla="*/ 334 w 979"/>
                <a:gd name="T105" fmla="*/ 269 h 767"/>
                <a:gd name="T106" fmla="*/ 350 w 979"/>
                <a:gd name="T107" fmla="*/ 277 h 767"/>
                <a:gd name="T108" fmla="*/ 324 w 979"/>
                <a:gd name="T109" fmla="*/ 255 h 767"/>
                <a:gd name="T110" fmla="*/ 297 w 979"/>
                <a:gd name="T111" fmla="*/ 221 h 767"/>
                <a:gd name="T112" fmla="*/ 268 w 979"/>
                <a:gd name="T113" fmla="*/ 220 h 767"/>
                <a:gd name="T114" fmla="*/ 238 w 979"/>
                <a:gd name="T115" fmla="*/ 204 h 7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9"/>
                <a:gd name="T175" fmla="*/ 0 h 767"/>
                <a:gd name="T176" fmla="*/ 979 w 979"/>
                <a:gd name="T177" fmla="*/ 767 h 7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9" h="767">
                  <a:moveTo>
                    <a:pt x="664" y="496"/>
                  </a:moveTo>
                  <a:lnTo>
                    <a:pt x="624" y="85"/>
                  </a:lnTo>
                  <a:lnTo>
                    <a:pt x="621" y="78"/>
                  </a:lnTo>
                  <a:lnTo>
                    <a:pt x="615" y="73"/>
                  </a:lnTo>
                  <a:lnTo>
                    <a:pt x="607" y="72"/>
                  </a:lnTo>
                  <a:lnTo>
                    <a:pt x="598" y="72"/>
                  </a:lnTo>
                  <a:lnTo>
                    <a:pt x="593" y="69"/>
                  </a:lnTo>
                  <a:lnTo>
                    <a:pt x="590" y="61"/>
                  </a:lnTo>
                  <a:lnTo>
                    <a:pt x="584" y="58"/>
                  </a:lnTo>
                  <a:lnTo>
                    <a:pt x="574" y="72"/>
                  </a:lnTo>
                  <a:lnTo>
                    <a:pt x="570" y="70"/>
                  </a:lnTo>
                  <a:lnTo>
                    <a:pt x="561" y="67"/>
                  </a:lnTo>
                  <a:lnTo>
                    <a:pt x="552" y="66"/>
                  </a:lnTo>
                  <a:lnTo>
                    <a:pt x="545" y="69"/>
                  </a:lnTo>
                  <a:lnTo>
                    <a:pt x="540" y="70"/>
                  </a:lnTo>
                  <a:lnTo>
                    <a:pt x="537" y="67"/>
                  </a:lnTo>
                  <a:lnTo>
                    <a:pt x="532" y="63"/>
                  </a:lnTo>
                  <a:lnTo>
                    <a:pt x="523" y="63"/>
                  </a:lnTo>
                  <a:lnTo>
                    <a:pt x="516" y="60"/>
                  </a:lnTo>
                  <a:lnTo>
                    <a:pt x="509" y="56"/>
                  </a:lnTo>
                  <a:lnTo>
                    <a:pt x="503" y="55"/>
                  </a:lnTo>
                  <a:lnTo>
                    <a:pt x="497" y="58"/>
                  </a:lnTo>
                  <a:lnTo>
                    <a:pt x="494" y="49"/>
                  </a:lnTo>
                  <a:lnTo>
                    <a:pt x="488" y="49"/>
                  </a:lnTo>
                  <a:lnTo>
                    <a:pt x="480" y="50"/>
                  </a:lnTo>
                  <a:lnTo>
                    <a:pt x="477" y="49"/>
                  </a:lnTo>
                  <a:lnTo>
                    <a:pt x="471" y="47"/>
                  </a:lnTo>
                  <a:lnTo>
                    <a:pt x="465" y="47"/>
                  </a:lnTo>
                  <a:lnTo>
                    <a:pt x="461" y="49"/>
                  </a:lnTo>
                  <a:lnTo>
                    <a:pt x="458" y="52"/>
                  </a:lnTo>
                  <a:lnTo>
                    <a:pt x="456" y="53"/>
                  </a:lnTo>
                  <a:lnTo>
                    <a:pt x="453" y="50"/>
                  </a:lnTo>
                  <a:lnTo>
                    <a:pt x="448" y="44"/>
                  </a:lnTo>
                  <a:lnTo>
                    <a:pt x="439" y="40"/>
                  </a:lnTo>
                  <a:lnTo>
                    <a:pt x="439" y="32"/>
                  </a:lnTo>
                  <a:lnTo>
                    <a:pt x="436" y="24"/>
                  </a:lnTo>
                  <a:lnTo>
                    <a:pt x="430" y="23"/>
                  </a:lnTo>
                  <a:lnTo>
                    <a:pt x="423" y="28"/>
                  </a:lnTo>
                  <a:lnTo>
                    <a:pt x="423" y="32"/>
                  </a:lnTo>
                  <a:lnTo>
                    <a:pt x="430" y="35"/>
                  </a:lnTo>
                  <a:lnTo>
                    <a:pt x="436" y="40"/>
                  </a:lnTo>
                  <a:lnTo>
                    <a:pt x="432" y="44"/>
                  </a:lnTo>
                  <a:lnTo>
                    <a:pt x="429" y="47"/>
                  </a:lnTo>
                  <a:lnTo>
                    <a:pt x="427" y="49"/>
                  </a:lnTo>
                  <a:lnTo>
                    <a:pt x="424" y="47"/>
                  </a:lnTo>
                  <a:lnTo>
                    <a:pt x="419" y="44"/>
                  </a:lnTo>
                  <a:lnTo>
                    <a:pt x="418" y="40"/>
                  </a:lnTo>
                  <a:lnTo>
                    <a:pt x="418" y="35"/>
                  </a:lnTo>
                  <a:lnTo>
                    <a:pt x="416" y="32"/>
                  </a:lnTo>
                  <a:lnTo>
                    <a:pt x="413" y="31"/>
                  </a:lnTo>
                  <a:lnTo>
                    <a:pt x="412" y="28"/>
                  </a:lnTo>
                  <a:lnTo>
                    <a:pt x="412" y="21"/>
                  </a:lnTo>
                  <a:lnTo>
                    <a:pt x="412" y="18"/>
                  </a:lnTo>
                  <a:lnTo>
                    <a:pt x="406" y="18"/>
                  </a:lnTo>
                  <a:lnTo>
                    <a:pt x="398" y="20"/>
                  </a:lnTo>
                  <a:lnTo>
                    <a:pt x="395" y="23"/>
                  </a:lnTo>
                  <a:lnTo>
                    <a:pt x="394" y="26"/>
                  </a:lnTo>
                  <a:lnTo>
                    <a:pt x="394" y="31"/>
                  </a:lnTo>
                  <a:lnTo>
                    <a:pt x="392" y="31"/>
                  </a:lnTo>
                  <a:lnTo>
                    <a:pt x="394" y="23"/>
                  </a:lnTo>
                  <a:lnTo>
                    <a:pt x="392" y="15"/>
                  </a:lnTo>
                  <a:lnTo>
                    <a:pt x="387" y="12"/>
                  </a:lnTo>
                  <a:lnTo>
                    <a:pt x="384" y="11"/>
                  </a:lnTo>
                  <a:lnTo>
                    <a:pt x="386" y="5"/>
                  </a:lnTo>
                  <a:lnTo>
                    <a:pt x="384" y="0"/>
                  </a:lnTo>
                  <a:lnTo>
                    <a:pt x="374" y="5"/>
                  </a:lnTo>
                  <a:lnTo>
                    <a:pt x="371" y="11"/>
                  </a:lnTo>
                  <a:lnTo>
                    <a:pt x="366" y="14"/>
                  </a:lnTo>
                  <a:lnTo>
                    <a:pt x="360" y="15"/>
                  </a:lnTo>
                  <a:lnTo>
                    <a:pt x="348" y="15"/>
                  </a:lnTo>
                  <a:lnTo>
                    <a:pt x="336" y="17"/>
                  </a:lnTo>
                  <a:lnTo>
                    <a:pt x="329" y="21"/>
                  </a:lnTo>
                  <a:lnTo>
                    <a:pt x="328" y="28"/>
                  </a:lnTo>
                  <a:lnTo>
                    <a:pt x="328" y="29"/>
                  </a:lnTo>
                  <a:lnTo>
                    <a:pt x="328" y="31"/>
                  </a:lnTo>
                  <a:lnTo>
                    <a:pt x="326" y="32"/>
                  </a:lnTo>
                  <a:lnTo>
                    <a:pt x="323" y="34"/>
                  </a:lnTo>
                  <a:lnTo>
                    <a:pt x="319" y="31"/>
                  </a:lnTo>
                  <a:lnTo>
                    <a:pt x="316" y="29"/>
                  </a:lnTo>
                  <a:lnTo>
                    <a:pt x="310" y="31"/>
                  </a:lnTo>
                  <a:lnTo>
                    <a:pt x="302" y="32"/>
                  </a:lnTo>
                  <a:lnTo>
                    <a:pt x="294" y="35"/>
                  </a:lnTo>
                  <a:lnTo>
                    <a:pt x="285" y="40"/>
                  </a:lnTo>
                  <a:lnTo>
                    <a:pt x="279" y="46"/>
                  </a:lnTo>
                  <a:lnTo>
                    <a:pt x="273" y="52"/>
                  </a:lnTo>
                  <a:lnTo>
                    <a:pt x="270" y="60"/>
                  </a:lnTo>
                  <a:lnTo>
                    <a:pt x="262" y="73"/>
                  </a:lnTo>
                  <a:lnTo>
                    <a:pt x="249" y="82"/>
                  </a:lnTo>
                  <a:lnTo>
                    <a:pt x="236" y="87"/>
                  </a:lnTo>
                  <a:lnTo>
                    <a:pt x="227" y="87"/>
                  </a:lnTo>
                  <a:lnTo>
                    <a:pt x="223" y="84"/>
                  </a:lnTo>
                  <a:lnTo>
                    <a:pt x="217" y="81"/>
                  </a:lnTo>
                  <a:lnTo>
                    <a:pt x="209" y="82"/>
                  </a:lnTo>
                  <a:lnTo>
                    <a:pt x="204" y="89"/>
                  </a:lnTo>
                  <a:lnTo>
                    <a:pt x="198" y="93"/>
                  </a:lnTo>
                  <a:lnTo>
                    <a:pt x="192" y="95"/>
                  </a:lnTo>
                  <a:lnTo>
                    <a:pt x="191" y="96"/>
                  </a:lnTo>
                  <a:lnTo>
                    <a:pt x="198" y="105"/>
                  </a:lnTo>
                  <a:lnTo>
                    <a:pt x="209" y="118"/>
                  </a:lnTo>
                  <a:lnTo>
                    <a:pt x="218" y="130"/>
                  </a:lnTo>
                  <a:lnTo>
                    <a:pt x="224" y="142"/>
                  </a:lnTo>
                  <a:lnTo>
                    <a:pt x="227" y="159"/>
                  </a:lnTo>
                  <a:lnTo>
                    <a:pt x="227" y="169"/>
                  </a:lnTo>
                  <a:lnTo>
                    <a:pt x="230" y="177"/>
                  </a:lnTo>
                  <a:lnTo>
                    <a:pt x="235" y="182"/>
                  </a:lnTo>
                  <a:lnTo>
                    <a:pt x="243" y="183"/>
                  </a:lnTo>
                  <a:lnTo>
                    <a:pt x="252" y="183"/>
                  </a:lnTo>
                  <a:lnTo>
                    <a:pt x="261" y="185"/>
                  </a:lnTo>
                  <a:lnTo>
                    <a:pt x="264" y="189"/>
                  </a:lnTo>
                  <a:lnTo>
                    <a:pt x="259" y="195"/>
                  </a:lnTo>
                  <a:lnTo>
                    <a:pt x="253" y="203"/>
                  </a:lnTo>
                  <a:lnTo>
                    <a:pt x="255" y="209"/>
                  </a:lnTo>
                  <a:lnTo>
                    <a:pt x="261" y="211"/>
                  </a:lnTo>
                  <a:lnTo>
                    <a:pt x="272" y="209"/>
                  </a:lnTo>
                  <a:lnTo>
                    <a:pt x="284" y="208"/>
                  </a:lnTo>
                  <a:lnTo>
                    <a:pt x="290" y="211"/>
                  </a:lnTo>
                  <a:lnTo>
                    <a:pt x="287" y="217"/>
                  </a:lnTo>
                  <a:lnTo>
                    <a:pt x="273" y="218"/>
                  </a:lnTo>
                  <a:lnTo>
                    <a:pt x="267" y="218"/>
                  </a:lnTo>
                  <a:lnTo>
                    <a:pt x="262" y="220"/>
                  </a:lnTo>
                  <a:lnTo>
                    <a:pt x="259" y="223"/>
                  </a:lnTo>
                  <a:lnTo>
                    <a:pt x="261" y="223"/>
                  </a:lnTo>
                  <a:lnTo>
                    <a:pt x="255" y="223"/>
                  </a:lnTo>
                  <a:lnTo>
                    <a:pt x="249" y="224"/>
                  </a:lnTo>
                  <a:lnTo>
                    <a:pt x="247" y="229"/>
                  </a:lnTo>
                  <a:lnTo>
                    <a:pt x="238" y="227"/>
                  </a:lnTo>
                  <a:lnTo>
                    <a:pt x="229" y="224"/>
                  </a:lnTo>
                  <a:lnTo>
                    <a:pt x="220" y="221"/>
                  </a:lnTo>
                  <a:lnTo>
                    <a:pt x="214" y="220"/>
                  </a:lnTo>
                  <a:lnTo>
                    <a:pt x="210" y="218"/>
                  </a:lnTo>
                  <a:lnTo>
                    <a:pt x="207" y="215"/>
                  </a:lnTo>
                  <a:lnTo>
                    <a:pt x="207" y="212"/>
                  </a:lnTo>
                  <a:lnTo>
                    <a:pt x="210" y="209"/>
                  </a:lnTo>
                  <a:lnTo>
                    <a:pt x="214" y="206"/>
                  </a:lnTo>
                  <a:lnTo>
                    <a:pt x="215" y="200"/>
                  </a:lnTo>
                  <a:lnTo>
                    <a:pt x="210" y="197"/>
                  </a:lnTo>
                  <a:lnTo>
                    <a:pt x="198" y="200"/>
                  </a:lnTo>
                  <a:lnTo>
                    <a:pt x="194" y="201"/>
                  </a:lnTo>
                  <a:lnTo>
                    <a:pt x="191" y="204"/>
                  </a:lnTo>
                  <a:lnTo>
                    <a:pt x="186" y="206"/>
                  </a:lnTo>
                  <a:lnTo>
                    <a:pt x="182" y="206"/>
                  </a:lnTo>
                  <a:lnTo>
                    <a:pt x="175" y="206"/>
                  </a:lnTo>
                  <a:lnTo>
                    <a:pt x="168" y="206"/>
                  </a:lnTo>
                  <a:lnTo>
                    <a:pt x="162" y="209"/>
                  </a:lnTo>
                  <a:lnTo>
                    <a:pt x="154" y="211"/>
                  </a:lnTo>
                  <a:lnTo>
                    <a:pt x="148" y="214"/>
                  </a:lnTo>
                  <a:lnTo>
                    <a:pt x="142" y="217"/>
                  </a:lnTo>
                  <a:lnTo>
                    <a:pt x="136" y="217"/>
                  </a:lnTo>
                  <a:lnTo>
                    <a:pt x="133" y="217"/>
                  </a:lnTo>
                  <a:lnTo>
                    <a:pt x="127" y="217"/>
                  </a:lnTo>
                  <a:lnTo>
                    <a:pt x="128" y="220"/>
                  </a:lnTo>
                  <a:lnTo>
                    <a:pt x="133" y="223"/>
                  </a:lnTo>
                  <a:lnTo>
                    <a:pt x="140" y="229"/>
                  </a:lnTo>
                  <a:lnTo>
                    <a:pt x="148" y="233"/>
                  </a:lnTo>
                  <a:lnTo>
                    <a:pt x="154" y="240"/>
                  </a:lnTo>
                  <a:lnTo>
                    <a:pt x="156" y="246"/>
                  </a:lnTo>
                  <a:lnTo>
                    <a:pt x="151" y="250"/>
                  </a:lnTo>
                  <a:lnTo>
                    <a:pt x="148" y="258"/>
                  </a:lnTo>
                  <a:lnTo>
                    <a:pt x="149" y="267"/>
                  </a:lnTo>
                  <a:lnTo>
                    <a:pt x="156" y="278"/>
                  </a:lnTo>
                  <a:lnTo>
                    <a:pt x="166" y="288"/>
                  </a:lnTo>
                  <a:lnTo>
                    <a:pt x="171" y="291"/>
                  </a:lnTo>
                  <a:lnTo>
                    <a:pt x="177" y="290"/>
                  </a:lnTo>
                  <a:lnTo>
                    <a:pt x="183" y="290"/>
                  </a:lnTo>
                  <a:lnTo>
                    <a:pt x="186" y="290"/>
                  </a:lnTo>
                  <a:lnTo>
                    <a:pt x="192" y="291"/>
                  </a:lnTo>
                  <a:lnTo>
                    <a:pt x="203" y="290"/>
                  </a:lnTo>
                  <a:lnTo>
                    <a:pt x="212" y="290"/>
                  </a:lnTo>
                  <a:lnTo>
                    <a:pt x="214" y="293"/>
                  </a:lnTo>
                  <a:lnTo>
                    <a:pt x="212" y="298"/>
                  </a:lnTo>
                  <a:lnTo>
                    <a:pt x="215" y="299"/>
                  </a:lnTo>
                  <a:lnTo>
                    <a:pt x="218" y="299"/>
                  </a:lnTo>
                  <a:lnTo>
                    <a:pt x="223" y="299"/>
                  </a:lnTo>
                  <a:lnTo>
                    <a:pt x="230" y="295"/>
                  </a:lnTo>
                  <a:lnTo>
                    <a:pt x="243" y="288"/>
                  </a:lnTo>
                  <a:lnTo>
                    <a:pt x="250" y="290"/>
                  </a:lnTo>
                  <a:lnTo>
                    <a:pt x="246" y="302"/>
                  </a:lnTo>
                  <a:lnTo>
                    <a:pt x="241" y="311"/>
                  </a:lnTo>
                  <a:lnTo>
                    <a:pt x="246" y="325"/>
                  </a:lnTo>
                  <a:lnTo>
                    <a:pt x="244" y="340"/>
                  </a:lnTo>
                  <a:lnTo>
                    <a:pt x="227" y="349"/>
                  </a:lnTo>
                  <a:lnTo>
                    <a:pt x="215" y="348"/>
                  </a:lnTo>
                  <a:lnTo>
                    <a:pt x="206" y="352"/>
                  </a:lnTo>
                  <a:lnTo>
                    <a:pt x="198" y="359"/>
                  </a:lnTo>
                  <a:lnTo>
                    <a:pt x="192" y="357"/>
                  </a:lnTo>
                  <a:lnTo>
                    <a:pt x="183" y="352"/>
                  </a:lnTo>
                  <a:lnTo>
                    <a:pt x="171" y="351"/>
                  </a:lnTo>
                  <a:lnTo>
                    <a:pt x="159" y="356"/>
                  </a:lnTo>
                  <a:lnTo>
                    <a:pt x="153" y="371"/>
                  </a:lnTo>
                  <a:lnTo>
                    <a:pt x="146" y="377"/>
                  </a:lnTo>
                  <a:lnTo>
                    <a:pt x="139" y="383"/>
                  </a:lnTo>
                  <a:lnTo>
                    <a:pt x="131" y="388"/>
                  </a:lnTo>
                  <a:lnTo>
                    <a:pt x="130" y="392"/>
                  </a:lnTo>
                  <a:lnTo>
                    <a:pt x="128" y="397"/>
                  </a:lnTo>
                  <a:lnTo>
                    <a:pt x="124" y="400"/>
                  </a:lnTo>
                  <a:lnTo>
                    <a:pt x="119" y="403"/>
                  </a:lnTo>
                  <a:lnTo>
                    <a:pt x="113" y="407"/>
                  </a:lnTo>
                  <a:lnTo>
                    <a:pt x="111" y="415"/>
                  </a:lnTo>
                  <a:lnTo>
                    <a:pt x="113" y="424"/>
                  </a:lnTo>
                  <a:lnTo>
                    <a:pt x="116" y="433"/>
                  </a:lnTo>
                  <a:lnTo>
                    <a:pt x="117" y="436"/>
                  </a:lnTo>
                  <a:lnTo>
                    <a:pt x="124" y="441"/>
                  </a:lnTo>
                  <a:lnTo>
                    <a:pt x="125" y="458"/>
                  </a:lnTo>
                  <a:lnTo>
                    <a:pt x="120" y="458"/>
                  </a:lnTo>
                  <a:lnTo>
                    <a:pt x="116" y="456"/>
                  </a:lnTo>
                  <a:lnTo>
                    <a:pt x="114" y="458"/>
                  </a:lnTo>
                  <a:lnTo>
                    <a:pt x="117" y="462"/>
                  </a:lnTo>
                  <a:lnTo>
                    <a:pt x="122" y="470"/>
                  </a:lnTo>
                  <a:lnTo>
                    <a:pt x="130" y="479"/>
                  </a:lnTo>
                  <a:lnTo>
                    <a:pt x="134" y="487"/>
                  </a:lnTo>
                  <a:lnTo>
                    <a:pt x="134" y="494"/>
                  </a:lnTo>
                  <a:lnTo>
                    <a:pt x="136" y="502"/>
                  </a:lnTo>
                  <a:lnTo>
                    <a:pt x="145" y="511"/>
                  </a:lnTo>
                  <a:lnTo>
                    <a:pt x="157" y="514"/>
                  </a:lnTo>
                  <a:lnTo>
                    <a:pt x="168" y="510"/>
                  </a:lnTo>
                  <a:lnTo>
                    <a:pt x="175" y="500"/>
                  </a:lnTo>
                  <a:lnTo>
                    <a:pt x="182" y="494"/>
                  </a:lnTo>
                  <a:lnTo>
                    <a:pt x="183" y="494"/>
                  </a:lnTo>
                  <a:lnTo>
                    <a:pt x="182" y="502"/>
                  </a:lnTo>
                  <a:lnTo>
                    <a:pt x="180" y="514"/>
                  </a:lnTo>
                  <a:lnTo>
                    <a:pt x="180" y="526"/>
                  </a:lnTo>
                  <a:lnTo>
                    <a:pt x="182" y="536"/>
                  </a:lnTo>
                  <a:lnTo>
                    <a:pt x="183" y="539"/>
                  </a:lnTo>
                  <a:lnTo>
                    <a:pt x="178" y="543"/>
                  </a:lnTo>
                  <a:lnTo>
                    <a:pt x="177" y="546"/>
                  </a:lnTo>
                  <a:lnTo>
                    <a:pt x="177" y="549"/>
                  </a:lnTo>
                  <a:lnTo>
                    <a:pt x="177" y="558"/>
                  </a:lnTo>
                  <a:lnTo>
                    <a:pt x="175" y="568"/>
                  </a:lnTo>
                  <a:lnTo>
                    <a:pt x="174" y="574"/>
                  </a:lnTo>
                  <a:lnTo>
                    <a:pt x="169" y="575"/>
                  </a:lnTo>
                  <a:lnTo>
                    <a:pt x="165" y="571"/>
                  </a:lnTo>
                  <a:lnTo>
                    <a:pt x="162" y="568"/>
                  </a:lnTo>
                  <a:lnTo>
                    <a:pt x="160" y="572"/>
                  </a:lnTo>
                  <a:lnTo>
                    <a:pt x="163" y="578"/>
                  </a:lnTo>
                  <a:lnTo>
                    <a:pt x="169" y="581"/>
                  </a:lnTo>
                  <a:lnTo>
                    <a:pt x="178" y="580"/>
                  </a:lnTo>
                  <a:lnTo>
                    <a:pt x="188" y="577"/>
                  </a:lnTo>
                  <a:lnTo>
                    <a:pt x="195" y="574"/>
                  </a:lnTo>
                  <a:lnTo>
                    <a:pt x="198" y="572"/>
                  </a:lnTo>
                  <a:lnTo>
                    <a:pt x="206" y="581"/>
                  </a:lnTo>
                  <a:lnTo>
                    <a:pt x="218" y="581"/>
                  </a:lnTo>
                  <a:lnTo>
                    <a:pt x="230" y="604"/>
                  </a:lnTo>
                  <a:lnTo>
                    <a:pt x="233" y="609"/>
                  </a:lnTo>
                  <a:lnTo>
                    <a:pt x="238" y="610"/>
                  </a:lnTo>
                  <a:lnTo>
                    <a:pt x="241" y="609"/>
                  </a:lnTo>
                  <a:lnTo>
                    <a:pt x="239" y="603"/>
                  </a:lnTo>
                  <a:lnTo>
                    <a:pt x="239" y="597"/>
                  </a:lnTo>
                  <a:lnTo>
                    <a:pt x="243" y="594"/>
                  </a:lnTo>
                  <a:lnTo>
                    <a:pt x="246" y="591"/>
                  </a:lnTo>
                  <a:lnTo>
                    <a:pt x="246" y="583"/>
                  </a:lnTo>
                  <a:lnTo>
                    <a:pt x="244" y="578"/>
                  </a:lnTo>
                  <a:lnTo>
                    <a:pt x="249" y="578"/>
                  </a:lnTo>
                  <a:lnTo>
                    <a:pt x="252" y="578"/>
                  </a:lnTo>
                  <a:lnTo>
                    <a:pt x="252" y="571"/>
                  </a:lnTo>
                  <a:lnTo>
                    <a:pt x="255" y="568"/>
                  </a:lnTo>
                  <a:lnTo>
                    <a:pt x="258" y="568"/>
                  </a:lnTo>
                  <a:lnTo>
                    <a:pt x="261" y="571"/>
                  </a:lnTo>
                  <a:lnTo>
                    <a:pt x="259" y="575"/>
                  </a:lnTo>
                  <a:lnTo>
                    <a:pt x="256" y="583"/>
                  </a:lnTo>
                  <a:lnTo>
                    <a:pt x="256" y="589"/>
                  </a:lnTo>
                  <a:lnTo>
                    <a:pt x="258" y="592"/>
                  </a:lnTo>
                  <a:lnTo>
                    <a:pt x="265" y="592"/>
                  </a:lnTo>
                  <a:lnTo>
                    <a:pt x="275" y="591"/>
                  </a:lnTo>
                  <a:lnTo>
                    <a:pt x="282" y="587"/>
                  </a:lnTo>
                  <a:lnTo>
                    <a:pt x="288" y="587"/>
                  </a:lnTo>
                  <a:lnTo>
                    <a:pt x="288" y="591"/>
                  </a:lnTo>
                  <a:lnTo>
                    <a:pt x="285" y="595"/>
                  </a:lnTo>
                  <a:lnTo>
                    <a:pt x="278" y="598"/>
                  </a:lnTo>
                  <a:lnTo>
                    <a:pt x="272" y="600"/>
                  </a:lnTo>
                  <a:lnTo>
                    <a:pt x="270" y="604"/>
                  </a:lnTo>
                  <a:lnTo>
                    <a:pt x="272" y="609"/>
                  </a:lnTo>
                  <a:lnTo>
                    <a:pt x="275" y="613"/>
                  </a:lnTo>
                  <a:lnTo>
                    <a:pt x="275" y="616"/>
                  </a:lnTo>
                  <a:lnTo>
                    <a:pt x="273" y="619"/>
                  </a:lnTo>
                  <a:lnTo>
                    <a:pt x="270" y="623"/>
                  </a:lnTo>
                  <a:lnTo>
                    <a:pt x="268" y="626"/>
                  </a:lnTo>
                  <a:lnTo>
                    <a:pt x="267" y="632"/>
                  </a:lnTo>
                  <a:lnTo>
                    <a:pt x="265" y="638"/>
                  </a:lnTo>
                  <a:lnTo>
                    <a:pt x="264" y="642"/>
                  </a:lnTo>
                  <a:lnTo>
                    <a:pt x="259" y="644"/>
                  </a:lnTo>
                  <a:lnTo>
                    <a:pt x="255" y="645"/>
                  </a:lnTo>
                  <a:lnTo>
                    <a:pt x="247" y="652"/>
                  </a:lnTo>
                  <a:lnTo>
                    <a:pt x="241" y="661"/>
                  </a:lnTo>
                  <a:lnTo>
                    <a:pt x="238" y="670"/>
                  </a:lnTo>
                  <a:lnTo>
                    <a:pt x="233" y="676"/>
                  </a:lnTo>
                  <a:lnTo>
                    <a:pt x="227" y="679"/>
                  </a:lnTo>
                  <a:lnTo>
                    <a:pt x="218" y="682"/>
                  </a:lnTo>
                  <a:lnTo>
                    <a:pt x="204" y="687"/>
                  </a:lnTo>
                  <a:lnTo>
                    <a:pt x="192" y="693"/>
                  </a:lnTo>
                  <a:lnTo>
                    <a:pt x="188" y="699"/>
                  </a:lnTo>
                  <a:lnTo>
                    <a:pt x="186" y="705"/>
                  </a:lnTo>
                  <a:lnTo>
                    <a:pt x="186" y="711"/>
                  </a:lnTo>
                  <a:lnTo>
                    <a:pt x="183" y="716"/>
                  </a:lnTo>
                  <a:lnTo>
                    <a:pt x="177" y="716"/>
                  </a:lnTo>
                  <a:lnTo>
                    <a:pt x="172" y="713"/>
                  </a:lnTo>
                  <a:lnTo>
                    <a:pt x="172" y="708"/>
                  </a:lnTo>
                  <a:lnTo>
                    <a:pt x="171" y="705"/>
                  </a:lnTo>
                  <a:lnTo>
                    <a:pt x="160" y="705"/>
                  </a:lnTo>
                  <a:lnTo>
                    <a:pt x="145" y="708"/>
                  </a:lnTo>
                  <a:lnTo>
                    <a:pt x="134" y="711"/>
                  </a:lnTo>
                  <a:lnTo>
                    <a:pt x="127" y="717"/>
                  </a:lnTo>
                  <a:lnTo>
                    <a:pt x="125" y="723"/>
                  </a:lnTo>
                  <a:lnTo>
                    <a:pt x="122" y="728"/>
                  </a:lnTo>
                  <a:lnTo>
                    <a:pt x="116" y="729"/>
                  </a:lnTo>
                  <a:lnTo>
                    <a:pt x="108" y="729"/>
                  </a:lnTo>
                  <a:lnTo>
                    <a:pt x="105" y="731"/>
                  </a:lnTo>
                  <a:lnTo>
                    <a:pt x="101" y="734"/>
                  </a:lnTo>
                  <a:lnTo>
                    <a:pt x="90" y="734"/>
                  </a:lnTo>
                  <a:lnTo>
                    <a:pt x="79" y="737"/>
                  </a:lnTo>
                  <a:lnTo>
                    <a:pt x="69" y="742"/>
                  </a:lnTo>
                  <a:lnTo>
                    <a:pt x="59" y="748"/>
                  </a:lnTo>
                  <a:lnTo>
                    <a:pt x="53" y="754"/>
                  </a:lnTo>
                  <a:lnTo>
                    <a:pt x="47" y="757"/>
                  </a:lnTo>
                  <a:lnTo>
                    <a:pt x="43" y="758"/>
                  </a:lnTo>
                  <a:lnTo>
                    <a:pt x="38" y="758"/>
                  </a:lnTo>
                  <a:lnTo>
                    <a:pt x="32" y="757"/>
                  </a:lnTo>
                  <a:lnTo>
                    <a:pt x="26" y="757"/>
                  </a:lnTo>
                  <a:lnTo>
                    <a:pt x="21" y="758"/>
                  </a:lnTo>
                  <a:lnTo>
                    <a:pt x="17" y="761"/>
                  </a:lnTo>
                  <a:lnTo>
                    <a:pt x="9" y="764"/>
                  </a:lnTo>
                  <a:lnTo>
                    <a:pt x="3" y="766"/>
                  </a:lnTo>
                  <a:lnTo>
                    <a:pt x="0" y="767"/>
                  </a:lnTo>
                  <a:lnTo>
                    <a:pt x="27" y="766"/>
                  </a:lnTo>
                  <a:lnTo>
                    <a:pt x="50" y="761"/>
                  </a:lnTo>
                  <a:lnTo>
                    <a:pt x="90" y="751"/>
                  </a:lnTo>
                  <a:lnTo>
                    <a:pt x="90" y="752"/>
                  </a:lnTo>
                  <a:lnTo>
                    <a:pt x="90" y="755"/>
                  </a:lnTo>
                  <a:lnTo>
                    <a:pt x="92" y="755"/>
                  </a:lnTo>
                  <a:lnTo>
                    <a:pt x="95" y="751"/>
                  </a:lnTo>
                  <a:lnTo>
                    <a:pt x="98" y="745"/>
                  </a:lnTo>
                  <a:lnTo>
                    <a:pt x="101" y="742"/>
                  </a:lnTo>
                  <a:lnTo>
                    <a:pt x="105" y="742"/>
                  </a:lnTo>
                  <a:lnTo>
                    <a:pt x="111" y="742"/>
                  </a:lnTo>
                  <a:lnTo>
                    <a:pt x="119" y="743"/>
                  </a:lnTo>
                  <a:lnTo>
                    <a:pt x="127" y="742"/>
                  </a:lnTo>
                  <a:lnTo>
                    <a:pt x="133" y="742"/>
                  </a:lnTo>
                  <a:lnTo>
                    <a:pt x="137" y="739"/>
                  </a:lnTo>
                  <a:lnTo>
                    <a:pt x="142" y="732"/>
                  </a:lnTo>
                  <a:lnTo>
                    <a:pt x="146" y="728"/>
                  </a:lnTo>
                  <a:lnTo>
                    <a:pt x="151" y="725"/>
                  </a:lnTo>
                  <a:lnTo>
                    <a:pt x="154" y="729"/>
                  </a:lnTo>
                  <a:lnTo>
                    <a:pt x="162" y="732"/>
                  </a:lnTo>
                  <a:lnTo>
                    <a:pt x="175" y="729"/>
                  </a:lnTo>
                  <a:lnTo>
                    <a:pt x="188" y="723"/>
                  </a:lnTo>
                  <a:lnTo>
                    <a:pt x="194" y="720"/>
                  </a:lnTo>
                  <a:lnTo>
                    <a:pt x="195" y="720"/>
                  </a:lnTo>
                  <a:lnTo>
                    <a:pt x="201" y="719"/>
                  </a:lnTo>
                  <a:lnTo>
                    <a:pt x="209" y="719"/>
                  </a:lnTo>
                  <a:lnTo>
                    <a:pt x="218" y="717"/>
                  </a:lnTo>
                  <a:lnTo>
                    <a:pt x="226" y="716"/>
                  </a:lnTo>
                  <a:lnTo>
                    <a:pt x="232" y="713"/>
                  </a:lnTo>
                  <a:lnTo>
                    <a:pt x="236" y="711"/>
                  </a:lnTo>
                  <a:lnTo>
                    <a:pt x="235" y="708"/>
                  </a:lnTo>
                  <a:lnTo>
                    <a:pt x="233" y="702"/>
                  </a:lnTo>
                  <a:lnTo>
                    <a:pt x="239" y="697"/>
                  </a:lnTo>
                  <a:lnTo>
                    <a:pt x="250" y="693"/>
                  </a:lnTo>
                  <a:lnTo>
                    <a:pt x="258" y="688"/>
                  </a:lnTo>
                  <a:lnTo>
                    <a:pt x="264" y="684"/>
                  </a:lnTo>
                  <a:lnTo>
                    <a:pt x="275" y="681"/>
                  </a:lnTo>
                  <a:lnTo>
                    <a:pt x="284" y="679"/>
                  </a:lnTo>
                  <a:lnTo>
                    <a:pt x="290" y="677"/>
                  </a:lnTo>
                  <a:lnTo>
                    <a:pt x="294" y="671"/>
                  </a:lnTo>
                  <a:lnTo>
                    <a:pt x="297" y="662"/>
                  </a:lnTo>
                  <a:lnTo>
                    <a:pt x="300" y="653"/>
                  </a:lnTo>
                  <a:lnTo>
                    <a:pt x="304" y="648"/>
                  </a:lnTo>
                  <a:lnTo>
                    <a:pt x="308" y="647"/>
                  </a:lnTo>
                  <a:lnTo>
                    <a:pt x="313" y="644"/>
                  </a:lnTo>
                  <a:lnTo>
                    <a:pt x="316" y="641"/>
                  </a:lnTo>
                  <a:lnTo>
                    <a:pt x="317" y="639"/>
                  </a:lnTo>
                  <a:lnTo>
                    <a:pt x="329" y="638"/>
                  </a:lnTo>
                  <a:lnTo>
                    <a:pt x="343" y="635"/>
                  </a:lnTo>
                  <a:lnTo>
                    <a:pt x="352" y="632"/>
                  </a:lnTo>
                  <a:lnTo>
                    <a:pt x="355" y="623"/>
                  </a:lnTo>
                  <a:lnTo>
                    <a:pt x="358" y="613"/>
                  </a:lnTo>
                  <a:lnTo>
                    <a:pt x="369" y="606"/>
                  </a:lnTo>
                  <a:lnTo>
                    <a:pt x="377" y="598"/>
                  </a:lnTo>
                  <a:lnTo>
                    <a:pt x="375" y="586"/>
                  </a:lnTo>
                  <a:lnTo>
                    <a:pt x="369" y="574"/>
                  </a:lnTo>
                  <a:lnTo>
                    <a:pt x="369" y="566"/>
                  </a:lnTo>
                  <a:lnTo>
                    <a:pt x="374" y="562"/>
                  </a:lnTo>
                  <a:lnTo>
                    <a:pt x="378" y="560"/>
                  </a:lnTo>
                  <a:lnTo>
                    <a:pt x="384" y="558"/>
                  </a:lnTo>
                  <a:lnTo>
                    <a:pt x="392" y="554"/>
                  </a:lnTo>
                  <a:lnTo>
                    <a:pt x="400" y="548"/>
                  </a:lnTo>
                  <a:lnTo>
                    <a:pt x="403" y="543"/>
                  </a:lnTo>
                  <a:lnTo>
                    <a:pt x="403" y="540"/>
                  </a:lnTo>
                  <a:lnTo>
                    <a:pt x="401" y="537"/>
                  </a:lnTo>
                  <a:lnTo>
                    <a:pt x="400" y="536"/>
                  </a:lnTo>
                  <a:lnTo>
                    <a:pt x="397" y="533"/>
                  </a:lnTo>
                  <a:lnTo>
                    <a:pt x="395" y="531"/>
                  </a:lnTo>
                  <a:lnTo>
                    <a:pt x="397" y="529"/>
                  </a:lnTo>
                  <a:lnTo>
                    <a:pt x="400" y="526"/>
                  </a:lnTo>
                  <a:lnTo>
                    <a:pt x="401" y="523"/>
                  </a:lnTo>
                  <a:lnTo>
                    <a:pt x="404" y="520"/>
                  </a:lnTo>
                  <a:lnTo>
                    <a:pt x="409" y="516"/>
                  </a:lnTo>
                  <a:lnTo>
                    <a:pt x="415" y="513"/>
                  </a:lnTo>
                  <a:lnTo>
                    <a:pt x="423" y="510"/>
                  </a:lnTo>
                  <a:lnTo>
                    <a:pt x="430" y="504"/>
                  </a:lnTo>
                  <a:lnTo>
                    <a:pt x="439" y="494"/>
                  </a:lnTo>
                  <a:lnTo>
                    <a:pt x="447" y="485"/>
                  </a:lnTo>
                  <a:lnTo>
                    <a:pt x="455" y="484"/>
                  </a:lnTo>
                  <a:lnTo>
                    <a:pt x="461" y="482"/>
                  </a:lnTo>
                  <a:lnTo>
                    <a:pt x="468" y="478"/>
                  </a:lnTo>
                  <a:lnTo>
                    <a:pt x="471" y="479"/>
                  </a:lnTo>
                  <a:lnTo>
                    <a:pt x="467" y="491"/>
                  </a:lnTo>
                  <a:lnTo>
                    <a:pt x="471" y="497"/>
                  </a:lnTo>
                  <a:lnTo>
                    <a:pt x="473" y="502"/>
                  </a:lnTo>
                  <a:lnTo>
                    <a:pt x="470" y="505"/>
                  </a:lnTo>
                  <a:lnTo>
                    <a:pt x="461" y="505"/>
                  </a:lnTo>
                  <a:lnTo>
                    <a:pt x="450" y="505"/>
                  </a:lnTo>
                  <a:lnTo>
                    <a:pt x="441" y="507"/>
                  </a:lnTo>
                  <a:lnTo>
                    <a:pt x="435" y="511"/>
                  </a:lnTo>
                  <a:lnTo>
                    <a:pt x="430" y="517"/>
                  </a:lnTo>
                  <a:lnTo>
                    <a:pt x="429" y="526"/>
                  </a:lnTo>
                  <a:lnTo>
                    <a:pt x="426" y="539"/>
                  </a:lnTo>
                  <a:lnTo>
                    <a:pt x="423" y="551"/>
                  </a:lnTo>
                  <a:lnTo>
                    <a:pt x="416" y="555"/>
                  </a:lnTo>
                  <a:lnTo>
                    <a:pt x="423" y="555"/>
                  </a:lnTo>
                  <a:lnTo>
                    <a:pt x="429" y="557"/>
                  </a:lnTo>
                  <a:lnTo>
                    <a:pt x="427" y="560"/>
                  </a:lnTo>
                  <a:lnTo>
                    <a:pt x="419" y="568"/>
                  </a:lnTo>
                  <a:lnTo>
                    <a:pt x="413" y="574"/>
                  </a:lnTo>
                  <a:lnTo>
                    <a:pt x="412" y="580"/>
                  </a:lnTo>
                  <a:lnTo>
                    <a:pt x="413" y="583"/>
                  </a:lnTo>
                  <a:lnTo>
                    <a:pt x="419" y="583"/>
                  </a:lnTo>
                  <a:lnTo>
                    <a:pt x="426" y="581"/>
                  </a:lnTo>
                  <a:lnTo>
                    <a:pt x="433" y="580"/>
                  </a:lnTo>
                  <a:lnTo>
                    <a:pt x="439" y="577"/>
                  </a:lnTo>
                  <a:lnTo>
                    <a:pt x="453" y="568"/>
                  </a:lnTo>
                  <a:lnTo>
                    <a:pt x="465" y="557"/>
                  </a:lnTo>
                  <a:lnTo>
                    <a:pt x="474" y="548"/>
                  </a:lnTo>
                  <a:lnTo>
                    <a:pt x="479" y="548"/>
                  </a:lnTo>
                  <a:lnTo>
                    <a:pt x="487" y="549"/>
                  </a:lnTo>
                  <a:lnTo>
                    <a:pt x="493" y="548"/>
                  </a:lnTo>
                  <a:lnTo>
                    <a:pt x="494" y="545"/>
                  </a:lnTo>
                  <a:lnTo>
                    <a:pt x="493" y="542"/>
                  </a:lnTo>
                  <a:lnTo>
                    <a:pt x="493" y="537"/>
                  </a:lnTo>
                  <a:lnTo>
                    <a:pt x="499" y="529"/>
                  </a:lnTo>
                  <a:lnTo>
                    <a:pt x="502" y="522"/>
                  </a:lnTo>
                  <a:lnTo>
                    <a:pt x="497" y="517"/>
                  </a:lnTo>
                  <a:lnTo>
                    <a:pt x="497" y="510"/>
                  </a:lnTo>
                  <a:lnTo>
                    <a:pt x="499" y="500"/>
                  </a:lnTo>
                  <a:lnTo>
                    <a:pt x="503" y="494"/>
                  </a:lnTo>
                  <a:lnTo>
                    <a:pt x="509" y="494"/>
                  </a:lnTo>
                  <a:lnTo>
                    <a:pt x="517" y="499"/>
                  </a:lnTo>
                  <a:lnTo>
                    <a:pt x="526" y="500"/>
                  </a:lnTo>
                  <a:lnTo>
                    <a:pt x="534" y="499"/>
                  </a:lnTo>
                  <a:lnTo>
                    <a:pt x="538" y="493"/>
                  </a:lnTo>
                  <a:lnTo>
                    <a:pt x="543" y="488"/>
                  </a:lnTo>
                  <a:lnTo>
                    <a:pt x="548" y="488"/>
                  </a:lnTo>
                  <a:lnTo>
                    <a:pt x="549" y="490"/>
                  </a:lnTo>
                  <a:lnTo>
                    <a:pt x="546" y="493"/>
                  </a:lnTo>
                  <a:lnTo>
                    <a:pt x="541" y="497"/>
                  </a:lnTo>
                  <a:lnTo>
                    <a:pt x="540" y="500"/>
                  </a:lnTo>
                  <a:lnTo>
                    <a:pt x="540" y="505"/>
                  </a:lnTo>
                  <a:lnTo>
                    <a:pt x="541" y="510"/>
                  </a:lnTo>
                  <a:lnTo>
                    <a:pt x="548" y="514"/>
                  </a:lnTo>
                  <a:lnTo>
                    <a:pt x="558" y="517"/>
                  </a:lnTo>
                  <a:lnTo>
                    <a:pt x="570" y="520"/>
                  </a:lnTo>
                  <a:lnTo>
                    <a:pt x="575" y="522"/>
                  </a:lnTo>
                  <a:lnTo>
                    <a:pt x="577" y="528"/>
                  </a:lnTo>
                  <a:lnTo>
                    <a:pt x="581" y="531"/>
                  </a:lnTo>
                  <a:lnTo>
                    <a:pt x="586" y="534"/>
                  </a:lnTo>
                  <a:lnTo>
                    <a:pt x="589" y="540"/>
                  </a:lnTo>
                  <a:lnTo>
                    <a:pt x="592" y="546"/>
                  </a:lnTo>
                  <a:lnTo>
                    <a:pt x="595" y="549"/>
                  </a:lnTo>
                  <a:lnTo>
                    <a:pt x="599" y="549"/>
                  </a:lnTo>
                  <a:lnTo>
                    <a:pt x="602" y="548"/>
                  </a:lnTo>
                  <a:lnTo>
                    <a:pt x="607" y="546"/>
                  </a:lnTo>
                  <a:lnTo>
                    <a:pt x="615" y="548"/>
                  </a:lnTo>
                  <a:lnTo>
                    <a:pt x="621" y="548"/>
                  </a:lnTo>
                  <a:lnTo>
                    <a:pt x="625" y="546"/>
                  </a:lnTo>
                  <a:lnTo>
                    <a:pt x="630" y="542"/>
                  </a:lnTo>
                  <a:lnTo>
                    <a:pt x="635" y="539"/>
                  </a:lnTo>
                  <a:lnTo>
                    <a:pt x="638" y="537"/>
                  </a:lnTo>
                  <a:lnTo>
                    <a:pt x="641" y="540"/>
                  </a:lnTo>
                  <a:lnTo>
                    <a:pt x="645" y="543"/>
                  </a:lnTo>
                  <a:lnTo>
                    <a:pt x="651" y="543"/>
                  </a:lnTo>
                  <a:lnTo>
                    <a:pt x="657" y="546"/>
                  </a:lnTo>
                  <a:lnTo>
                    <a:pt x="660" y="551"/>
                  </a:lnTo>
                  <a:lnTo>
                    <a:pt x="664" y="555"/>
                  </a:lnTo>
                  <a:lnTo>
                    <a:pt x="671" y="557"/>
                  </a:lnTo>
                  <a:lnTo>
                    <a:pt x="682" y="555"/>
                  </a:lnTo>
                  <a:lnTo>
                    <a:pt x="691" y="551"/>
                  </a:lnTo>
                  <a:lnTo>
                    <a:pt x="700" y="546"/>
                  </a:lnTo>
                  <a:lnTo>
                    <a:pt x="708" y="545"/>
                  </a:lnTo>
                  <a:lnTo>
                    <a:pt x="712" y="549"/>
                  </a:lnTo>
                  <a:lnTo>
                    <a:pt x="711" y="557"/>
                  </a:lnTo>
                  <a:lnTo>
                    <a:pt x="711" y="566"/>
                  </a:lnTo>
                  <a:lnTo>
                    <a:pt x="715" y="572"/>
                  </a:lnTo>
                  <a:lnTo>
                    <a:pt x="721" y="575"/>
                  </a:lnTo>
                  <a:lnTo>
                    <a:pt x="729" y="578"/>
                  </a:lnTo>
                  <a:lnTo>
                    <a:pt x="734" y="583"/>
                  </a:lnTo>
                  <a:lnTo>
                    <a:pt x="737" y="589"/>
                  </a:lnTo>
                  <a:lnTo>
                    <a:pt x="737" y="595"/>
                  </a:lnTo>
                  <a:lnTo>
                    <a:pt x="740" y="600"/>
                  </a:lnTo>
                  <a:lnTo>
                    <a:pt x="749" y="603"/>
                  </a:lnTo>
                  <a:lnTo>
                    <a:pt x="763" y="607"/>
                  </a:lnTo>
                  <a:lnTo>
                    <a:pt x="776" y="615"/>
                  </a:lnTo>
                  <a:lnTo>
                    <a:pt x="784" y="621"/>
                  </a:lnTo>
                  <a:lnTo>
                    <a:pt x="787" y="624"/>
                  </a:lnTo>
                  <a:lnTo>
                    <a:pt x="790" y="624"/>
                  </a:lnTo>
                  <a:lnTo>
                    <a:pt x="793" y="621"/>
                  </a:lnTo>
                  <a:lnTo>
                    <a:pt x="798" y="618"/>
                  </a:lnTo>
                  <a:lnTo>
                    <a:pt x="805" y="615"/>
                  </a:lnTo>
                  <a:lnTo>
                    <a:pt x="816" y="613"/>
                  </a:lnTo>
                  <a:lnTo>
                    <a:pt x="825" y="613"/>
                  </a:lnTo>
                  <a:lnTo>
                    <a:pt x="830" y="616"/>
                  </a:lnTo>
                  <a:lnTo>
                    <a:pt x="833" y="621"/>
                  </a:lnTo>
                  <a:lnTo>
                    <a:pt x="840" y="626"/>
                  </a:lnTo>
                  <a:lnTo>
                    <a:pt x="848" y="630"/>
                  </a:lnTo>
                  <a:lnTo>
                    <a:pt x="853" y="638"/>
                  </a:lnTo>
                  <a:lnTo>
                    <a:pt x="857" y="647"/>
                  </a:lnTo>
                  <a:lnTo>
                    <a:pt x="865" y="653"/>
                  </a:lnTo>
                  <a:lnTo>
                    <a:pt x="871" y="658"/>
                  </a:lnTo>
                  <a:lnTo>
                    <a:pt x="876" y="659"/>
                  </a:lnTo>
                  <a:lnTo>
                    <a:pt x="880" y="659"/>
                  </a:lnTo>
                  <a:lnTo>
                    <a:pt x="888" y="661"/>
                  </a:lnTo>
                  <a:lnTo>
                    <a:pt x="894" y="665"/>
                  </a:lnTo>
                  <a:lnTo>
                    <a:pt x="898" y="671"/>
                  </a:lnTo>
                  <a:lnTo>
                    <a:pt x="901" y="676"/>
                  </a:lnTo>
                  <a:lnTo>
                    <a:pt x="906" y="679"/>
                  </a:lnTo>
                  <a:lnTo>
                    <a:pt x="912" y="682"/>
                  </a:lnTo>
                  <a:lnTo>
                    <a:pt x="917" y="688"/>
                  </a:lnTo>
                  <a:lnTo>
                    <a:pt x="923" y="696"/>
                  </a:lnTo>
                  <a:lnTo>
                    <a:pt x="926" y="693"/>
                  </a:lnTo>
                  <a:lnTo>
                    <a:pt x="927" y="687"/>
                  </a:lnTo>
                  <a:lnTo>
                    <a:pt x="932" y="687"/>
                  </a:lnTo>
                  <a:lnTo>
                    <a:pt x="940" y="694"/>
                  </a:lnTo>
                  <a:lnTo>
                    <a:pt x="947" y="706"/>
                  </a:lnTo>
                  <a:lnTo>
                    <a:pt x="952" y="720"/>
                  </a:lnTo>
                  <a:lnTo>
                    <a:pt x="953" y="729"/>
                  </a:lnTo>
                  <a:lnTo>
                    <a:pt x="956" y="735"/>
                  </a:lnTo>
                  <a:lnTo>
                    <a:pt x="964" y="740"/>
                  </a:lnTo>
                  <a:lnTo>
                    <a:pt x="972" y="742"/>
                  </a:lnTo>
                  <a:lnTo>
                    <a:pt x="978" y="739"/>
                  </a:lnTo>
                  <a:lnTo>
                    <a:pt x="979" y="726"/>
                  </a:lnTo>
                  <a:lnTo>
                    <a:pt x="976" y="708"/>
                  </a:lnTo>
                  <a:lnTo>
                    <a:pt x="970" y="691"/>
                  </a:lnTo>
                  <a:lnTo>
                    <a:pt x="959" y="684"/>
                  </a:lnTo>
                  <a:lnTo>
                    <a:pt x="946" y="682"/>
                  </a:lnTo>
                  <a:lnTo>
                    <a:pt x="937" y="677"/>
                  </a:lnTo>
                  <a:lnTo>
                    <a:pt x="927" y="674"/>
                  </a:lnTo>
                  <a:lnTo>
                    <a:pt x="920" y="671"/>
                  </a:lnTo>
                  <a:lnTo>
                    <a:pt x="915" y="668"/>
                  </a:lnTo>
                  <a:lnTo>
                    <a:pt x="912" y="664"/>
                  </a:lnTo>
                  <a:lnTo>
                    <a:pt x="909" y="658"/>
                  </a:lnTo>
                  <a:lnTo>
                    <a:pt x="906" y="652"/>
                  </a:lnTo>
                  <a:lnTo>
                    <a:pt x="900" y="645"/>
                  </a:lnTo>
                  <a:lnTo>
                    <a:pt x="892" y="636"/>
                  </a:lnTo>
                  <a:lnTo>
                    <a:pt x="885" y="629"/>
                  </a:lnTo>
                  <a:lnTo>
                    <a:pt x="882" y="621"/>
                  </a:lnTo>
                  <a:lnTo>
                    <a:pt x="877" y="615"/>
                  </a:lnTo>
                  <a:lnTo>
                    <a:pt x="869" y="606"/>
                  </a:lnTo>
                  <a:lnTo>
                    <a:pt x="862" y="597"/>
                  </a:lnTo>
                  <a:lnTo>
                    <a:pt x="856" y="591"/>
                  </a:lnTo>
                  <a:lnTo>
                    <a:pt x="842" y="578"/>
                  </a:lnTo>
                  <a:lnTo>
                    <a:pt x="830" y="565"/>
                  </a:lnTo>
                  <a:lnTo>
                    <a:pt x="821" y="554"/>
                  </a:lnTo>
                  <a:lnTo>
                    <a:pt x="815" y="545"/>
                  </a:lnTo>
                  <a:lnTo>
                    <a:pt x="808" y="539"/>
                  </a:lnTo>
                  <a:lnTo>
                    <a:pt x="802" y="536"/>
                  </a:lnTo>
                  <a:lnTo>
                    <a:pt x="796" y="537"/>
                  </a:lnTo>
                  <a:lnTo>
                    <a:pt x="789" y="543"/>
                  </a:lnTo>
                  <a:lnTo>
                    <a:pt x="775" y="557"/>
                  </a:lnTo>
                  <a:lnTo>
                    <a:pt x="764" y="568"/>
                  </a:lnTo>
                  <a:lnTo>
                    <a:pt x="755" y="569"/>
                  </a:lnTo>
                  <a:lnTo>
                    <a:pt x="747" y="560"/>
                  </a:lnTo>
                  <a:lnTo>
                    <a:pt x="740" y="551"/>
                  </a:lnTo>
                  <a:lnTo>
                    <a:pt x="729" y="548"/>
                  </a:lnTo>
                  <a:lnTo>
                    <a:pt x="718" y="543"/>
                  </a:lnTo>
                  <a:lnTo>
                    <a:pt x="712" y="531"/>
                  </a:lnTo>
                  <a:lnTo>
                    <a:pt x="709" y="523"/>
                  </a:lnTo>
                  <a:lnTo>
                    <a:pt x="702" y="520"/>
                  </a:lnTo>
                  <a:lnTo>
                    <a:pt x="692" y="520"/>
                  </a:lnTo>
                  <a:lnTo>
                    <a:pt x="683" y="522"/>
                  </a:lnTo>
                  <a:lnTo>
                    <a:pt x="674" y="522"/>
                  </a:lnTo>
                  <a:lnTo>
                    <a:pt x="667" y="520"/>
                  </a:lnTo>
                  <a:lnTo>
                    <a:pt x="664" y="511"/>
                  </a:lnTo>
                  <a:lnTo>
                    <a:pt x="664" y="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Freeform 136"/>
            <p:cNvSpPr>
              <a:spLocks/>
            </p:cNvSpPr>
            <p:nvPr/>
          </p:nvSpPr>
          <p:spPr bwMode="auto">
            <a:xfrm>
              <a:off x="161" y="331"/>
              <a:ext cx="825" cy="656"/>
            </a:xfrm>
            <a:custGeom>
              <a:avLst/>
              <a:gdLst>
                <a:gd name="T0" fmla="*/ 206 w 979"/>
                <a:gd name="T1" fmla="*/ 28 h 767"/>
                <a:gd name="T2" fmla="*/ 185 w 979"/>
                <a:gd name="T3" fmla="*/ 24 h 767"/>
                <a:gd name="T4" fmla="*/ 165 w 979"/>
                <a:gd name="T5" fmla="*/ 20 h 767"/>
                <a:gd name="T6" fmla="*/ 151 w 979"/>
                <a:gd name="T7" fmla="*/ 11 h 767"/>
                <a:gd name="T8" fmla="*/ 150 w 979"/>
                <a:gd name="T9" fmla="*/ 14 h 767"/>
                <a:gd name="T10" fmla="*/ 142 w 979"/>
                <a:gd name="T11" fmla="*/ 13 h 767"/>
                <a:gd name="T12" fmla="*/ 133 w 979"/>
                <a:gd name="T13" fmla="*/ 4 h 767"/>
                <a:gd name="T14" fmla="*/ 115 w 979"/>
                <a:gd name="T15" fmla="*/ 13 h 767"/>
                <a:gd name="T16" fmla="*/ 94 w 979"/>
                <a:gd name="T17" fmla="*/ 28 h 767"/>
                <a:gd name="T18" fmla="*/ 69 w 979"/>
                <a:gd name="T19" fmla="*/ 38 h 767"/>
                <a:gd name="T20" fmla="*/ 88 w 979"/>
                <a:gd name="T21" fmla="*/ 72 h 767"/>
                <a:gd name="T22" fmla="*/ 104 w 979"/>
                <a:gd name="T23" fmla="*/ 83 h 767"/>
                <a:gd name="T24" fmla="*/ 88 w 979"/>
                <a:gd name="T25" fmla="*/ 90 h 767"/>
                <a:gd name="T26" fmla="*/ 77 w 979"/>
                <a:gd name="T27" fmla="*/ 80 h 767"/>
                <a:gd name="T28" fmla="*/ 58 w 979"/>
                <a:gd name="T29" fmla="*/ 82 h 767"/>
                <a:gd name="T30" fmla="*/ 56 w 979"/>
                <a:gd name="T31" fmla="*/ 93 h 767"/>
                <a:gd name="T32" fmla="*/ 67 w 979"/>
                <a:gd name="T33" fmla="*/ 114 h 767"/>
                <a:gd name="T34" fmla="*/ 82 w 979"/>
                <a:gd name="T35" fmla="*/ 115 h 767"/>
                <a:gd name="T36" fmla="*/ 71 w 979"/>
                <a:gd name="T37" fmla="*/ 140 h 767"/>
                <a:gd name="T38" fmla="*/ 47 w 979"/>
                <a:gd name="T39" fmla="*/ 154 h 767"/>
                <a:gd name="T40" fmla="*/ 44 w 979"/>
                <a:gd name="T41" fmla="*/ 180 h 767"/>
                <a:gd name="T42" fmla="*/ 52 w 979"/>
                <a:gd name="T43" fmla="*/ 200 h 767"/>
                <a:gd name="T44" fmla="*/ 66 w 979"/>
                <a:gd name="T45" fmla="*/ 210 h 767"/>
                <a:gd name="T46" fmla="*/ 58 w 979"/>
                <a:gd name="T47" fmla="*/ 222 h 767"/>
                <a:gd name="T48" fmla="*/ 82 w 979"/>
                <a:gd name="T49" fmla="*/ 236 h 767"/>
                <a:gd name="T50" fmla="*/ 89 w 979"/>
                <a:gd name="T51" fmla="*/ 227 h 767"/>
                <a:gd name="T52" fmla="*/ 94 w 979"/>
                <a:gd name="T53" fmla="*/ 231 h 767"/>
                <a:gd name="T54" fmla="*/ 97 w 979"/>
                <a:gd name="T55" fmla="*/ 239 h 767"/>
                <a:gd name="T56" fmla="*/ 92 w 979"/>
                <a:gd name="T57" fmla="*/ 253 h 767"/>
                <a:gd name="T58" fmla="*/ 67 w 979"/>
                <a:gd name="T59" fmla="*/ 274 h 767"/>
                <a:gd name="T60" fmla="*/ 47 w 979"/>
                <a:gd name="T61" fmla="*/ 279 h 767"/>
                <a:gd name="T62" fmla="*/ 24 w 979"/>
                <a:gd name="T63" fmla="*/ 291 h 767"/>
                <a:gd name="T64" fmla="*/ 6 w 979"/>
                <a:gd name="T65" fmla="*/ 298 h 767"/>
                <a:gd name="T66" fmla="*/ 34 w 979"/>
                <a:gd name="T67" fmla="*/ 294 h 767"/>
                <a:gd name="T68" fmla="*/ 52 w 979"/>
                <a:gd name="T69" fmla="*/ 286 h 767"/>
                <a:gd name="T70" fmla="*/ 78 w 979"/>
                <a:gd name="T71" fmla="*/ 281 h 767"/>
                <a:gd name="T72" fmla="*/ 99 w 979"/>
                <a:gd name="T73" fmla="*/ 266 h 767"/>
                <a:gd name="T74" fmla="*/ 114 w 979"/>
                <a:gd name="T75" fmla="*/ 251 h 767"/>
                <a:gd name="T76" fmla="*/ 132 w 979"/>
                <a:gd name="T77" fmla="*/ 225 h 767"/>
                <a:gd name="T78" fmla="*/ 142 w 979"/>
                <a:gd name="T79" fmla="*/ 210 h 767"/>
                <a:gd name="T80" fmla="*/ 151 w 979"/>
                <a:gd name="T81" fmla="*/ 199 h 767"/>
                <a:gd name="T82" fmla="*/ 169 w 979"/>
                <a:gd name="T83" fmla="*/ 197 h 767"/>
                <a:gd name="T84" fmla="*/ 149 w 979"/>
                <a:gd name="T85" fmla="*/ 217 h 767"/>
                <a:gd name="T86" fmla="*/ 150 w 979"/>
                <a:gd name="T87" fmla="*/ 228 h 767"/>
                <a:gd name="T88" fmla="*/ 177 w 979"/>
                <a:gd name="T89" fmla="*/ 214 h 767"/>
                <a:gd name="T90" fmla="*/ 183 w 979"/>
                <a:gd name="T91" fmla="*/ 194 h 767"/>
                <a:gd name="T92" fmla="*/ 193 w 979"/>
                <a:gd name="T93" fmla="*/ 196 h 767"/>
                <a:gd name="T94" fmla="*/ 211 w 979"/>
                <a:gd name="T95" fmla="*/ 211 h 767"/>
                <a:gd name="T96" fmla="*/ 226 w 979"/>
                <a:gd name="T97" fmla="*/ 213 h 767"/>
                <a:gd name="T98" fmla="*/ 245 w 979"/>
                <a:gd name="T99" fmla="*/ 217 h 767"/>
                <a:gd name="T100" fmla="*/ 260 w 979"/>
                <a:gd name="T101" fmla="*/ 227 h 767"/>
                <a:gd name="T102" fmla="*/ 283 w 979"/>
                <a:gd name="T103" fmla="*/ 245 h 767"/>
                <a:gd name="T104" fmla="*/ 306 w 979"/>
                <a:gd name="T105" fmla="*/ 250 h 767"/>
                <a:gd name="T106" fmla="*/ 323 w 979"/>
                <a:gd name="T107" fmla="*/ 265 h 767"/>
                <a:gd name="T108" fmla="*/ 340 w 979"/>
                <a:gd name="T109" fmla="*/ 282 h 767"/>
                <a:gd name="T110" fmla="*/ 344 w 979"/>
                <a:gd name="T111" fmla="*/ 268 h 767"/>
                <a:gd name="T112" fmla="*/ 319 w 979"/>
                <a:gd name="T113" fmla="*/ 249 h 767"/>
                <a:gd name="T114" fmla="*/ 292 w 979"/>
                <a:gd name="T115" fmla="*/ 214 h 767"/>
                <a:gd name="T116" fmla="*/ 260 w 979"/>
                <a:gd name="T117" fmla="*/ 215 h 7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9"/>
                <a:gd name="T178" fmla="*/ 0 h 767"/>
                <a:gd name="T179" fmla="*/ 979 w 979"/>
                <a:gd name="T180" fmla="*/ 767 h 7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9" h="767">
                  <a:moveTo>
                    <a:pt x="664" y="496"/>
                  </a:moveTo>
                  <a:lnTo>
                    <a:pt x="624" y="85"/>
                  </a:lnTo>
                  <a:lnTo>
                    <a:pt x="621" y="78"/>
                  </a:lnTo>
                  <a:lnTo>
                    <a:pt x="615" y="73"/>
                  </a:lnTo>
                  <a:lnTo>
                    <a:pt x="607" y="72"/>
                  </a:lnTo>
                  <a:lnTo>
                    <a:pt x="598" y="72"/>
                  </a:lnTo>
                  <a:lnTo>
                    <a:pt x="593" y="69"/>
                  </a:lnTo>
                  <a:lnTo>
                    <a:pt x="590" y="61"/>
                  </a:lnTo>
                  <a:lnTo>
                    <a:pt x="584" y="58"/>
                  </a:lnTo>
                  <a:lnTo>
                    <a:pt x="574" y="72"/>
                  </a:lnTo>
                  <a:lnTo>
                    <a:pt x="570" y="70"/>
                  </a:lnTo>
                  <a:lnTo>
                    <a:pt x="561" y="67"/>
                  </a:lnTo>
                  <a:lnTo>
                    <a:pt x="552" y="66"/>
                  </a:lnTo>
                  <a:lnTo>
                    <a:pt x="545" y="69"/>
                  </a:lnTo>
                  <a:lnTo>
                    <a:pt x="540" y="70"/>
                  </a:lnTo>
                  <a:lnTo>
                    <a:pt x="537" y="67"/>
                  </a:lnTo>
                  <a:lnTo>
                    <a:pt x="532" y="63"/>
                  </a:lnTo>
                  <a:lnTo>
                    <a:pt x="523" y="63"/>
                  </a:lnTo>
                  <a:lnTo>
                    <a:pt x="516" y="60"/>
                  </a:lnTo>
                  <a:lnTo>
                    <a:pt x="509" y="56"/>
                  </a:lnTo>
                  <a:lnTo>
                    <a:pt x="503" y="55"/>
                  </a:lnTo>
                  <a:lnTo>
                    <a:pt x="497" y="58"/>
                  </a:lnTo>
                  <a:lnTo>
                    <a:pt x="494" y="49"/>
                  </a:lnTo>
                  <a:lnTo>
                    <a:pt x="488" y="49"/>
                  </a:lnTo>
                  <a:lnTo>
                    <a:pt x="480" y="50"/>
                  </a:lnTo>
                  <a:lnTo>
                    <a:pt x="477" y="49"/>
                  </a:lnTo>
                  <a:lnTo>
                    <a:pt x="471" y="47"/>
                  </a:lnTo>
                  <a:lnTo>
                    <a:pt x="465" y="47"/>
                  </a:lnTo>
                  <a:lnTo>
                    <a:pt x="461" y="49"/>
                  </a:lnTo>
                  <a:lnTo>
                    <a:pt x="458" y="52"/>
                  </a:lnTo>
                  <a:lnTo>
                    <a:pt x="456" y="53"/>
                  </a:lnTo>
                  <a:lnTo>
                    <a:pt x="453" y="50"/>
                  </a:lnTo>
                  <a:lnTo>
                    <a:pt x="448" y="44"/>
                  </a:lnTo>
                  <a:lnTo>
                    <a:pt x="439" y="40"/>
                  </a:lnTo>
                  <a:lnTo>
                    <a:pt x="439" y="32"/>
                  </a:lnTo>
                  <a:lnTo>
                    <a:pt x="436" y="24"/>
                  </a:lnTo>
                  <a:lnTo>
                    <a:pt x="430" y="23"/>
                  </a:lnTo>
                  <a:lnTo>
                    <a:pt x="423" y="28"/>
                  </a:lnTo>
                  <a:lnTo>
                    <a:pt x="423" y="32"/>
                  </a:lnTo>
                  <a:lnTo>
                    <a:pt x="430" y="35"/>
                  </a:lnTo>
                  <a:lnTo>
                    <a:pt x="436" y="40"/>
                  </a:lnTo>
                  <a:lnTo>
                    <a:pt x="432" y="44"/>
                  </a:lnTo>
                  <a:lnTo>
                    <a:pt x="429" y="47"/>
                  </a:lnTo>
                  <a:lnTo>
                    <a:pt x="427" y="49"/>
                  </a:lnTo>
                  <a:lnTo>
                    <a:pt x="424" y="47"/>
                  </a:lnTo>
                  <a:lnTo>
                    <a:pt x="419" y="44"/>
                  </a:lnTo>
                  <a:lnTo>
                    <a:pt x="418" y="40"/>
                  </a:lnTo>
                  <a:lnTo>
                    <a:pt x="418" y="35"/>
                  </a:lnTo>
                  <a:lnTo>
                    <a:pt x="416" y="32"/>
                  </a:lnTo>
                  <a:lnTo>
                    <a:pt x="413" y="31"/>
                  </a:lnTo>
                  <a:lnTo>
                    <a:pt x="412" y="28"/>
                  </a:lnTo>
                  <a:lnTo>
                    <a:pt x="412" y="21"/>
                  </a:lnTo>
                  <a:lnTo>
                    <a:pt x="412" y="18"/>
                  </a:lnTo>
                  <a:lnTo>
                    <a:pt x="406" y="18"/>
                  </a:lnTo>
                  <a:lnTo>
                    <a:pt x="398" y="20"/>
                  </a:lnTo>
                  <a:lnTo>
                    <a:pt x="395" y="23"/>
                  </a:lnTo>
                  <a:lnTo>
                    <a:pt x="394" y="26"/>
                  </a:lnTo>
                  <a:lnTo>
                    <a:pt x="394" y="31"/>
                  </a:lnTo>
                  <a:lnTo>
                    <a:pt x="392" y="31"/>
                  </a:lnTo>
                  <a:lnTo>
                    <a:pt x="394" y="23"/>
                  </a:lnTo>
                  <a:lnTo>
                    <a:pt x="392" y="15"/>
                  </a:lnTo>
                  <a:lnTo>
                    <a:pt x="387" y="12"/>
                  </a:lnTo>
                  <a:lnTo>
                    <a:pt x="384" y="11"/>
                  </a:lnTo>
                  <a:lnTo>
                    <a:pt x="386" y="5"/>
                  </a:lnTo>
                  <a:lnTo>
                    <a:pt x="384" y="0"/>
                  </a:lnTo>
                  <a:lnTo>
                    <a:pt x="374" y="5"/>
                  </a:lnTo>
                  <a:lnTo>
                    <a:pt x="371" y="11"/>
                  </a:lnTo>
                  <a:lnTo>
                    <a:pt x="366" y="14"/>
                  </a:lnTo>
                  <a:lnTo>
                    <a:pt x="360" y="15"/>
                  </a:lnTo>
                  <a:lnTo>
                    <a:pt x="348" y="15"/>
                  </a:lnTo>
                  <a:lnTo>
                    <a:pt x="336" y="17"/>
                  </a:lnTo>
                  <a:lnTo>
                    <a:pt x="329" y="21"/>
                  </a:lnTo>
                  <a:lnTo>
                    <a:pt x="328" y="28"/>
                  </a:lnTo>
                  <a:lnTo>
                    <a:pt x="328" y="29"/>
                  </a:lnTo>
                  <a:lnTo>
                    <a:pt x="328" y="31"/>
                  </a:lnTo>
                  <a:lnTo>
                    <a:pt x="326" y="32"/>
                  </a:lnTo>
                  <a:lnTo>
                    <a:pt x="323" y="34"/>
                  </a:lnTo>
                  <a:lnTo>
                    <a:pt x="319" y="31"/>
                  </a:lnTo>
                  <a:lnTo>
                    <a:pt x="316" y="29"/>
                  </a:lnTo>
                  <a:lnTo>
                    <a:pt x="310" y="31"/>
                  </a:lnTo>
                  <a:lnTo>
                    <a:pt x="302" y="32"/>
                  </a:lnTo>
                  <a:lnTo>
                    <a:pt x="294" y="35"/>
                  </a:lnTo>
                  <a:lnTo>
                    <a:pt x="285" y="40"/>
                  </a:lnTo>
                  <a:lnTo>
                    <a:pt x="279" y="46"/>
                  </a:lnTo>
                  <a:lnTo>
                    <a:pt x="273" y="52"/>
                  </a:lnTo>
                  <a:lnTo>
                    <a:pt x="270" y="60"/>
                  </a:lnTo>
                  <a:lnTo>
                    <a:pt x="262" y="73"/>
                  </a:lnTo>
                  <a:lnTo>
                    <a:pt x="249" y="82"/>
                  </a:lnTo>
                  <a:lnTo>
                    <a:pt x="236" y="87"/>
                  </a:lnTo>
                  <a:lnTo>
                    <a:pt x="227" y="87"/>
                  </a:lnTo>
                  <a:lnTo>
                    <a:pt x="223" y="84"/>
                  </a:lnTo>
                  <a:lnTo>
                    <a:pt x="217" y="81"/>
                  </a:lnTo>
                  <a:lnTo>
                    <a:pt x="209" y="82"/>
                  </a:lnTo>
                  <a:lnTo>
                    <a:pt x="204" y="89"/>
                  </a:lnTo>
                  <a:lnTo>
                    <a:pt x="198" y="93"/>
                  </a:lnTo>
                  <a:lnTo>
                    <a:pt x="192" y="95"/>
                  </a:lnTo>
                  <a:lnTo>
                    <a:pt x="191" y="96"/>
                  </a:lnTo>
                  <a:lnTo>
                    <a:pt x="198" y="105"/>
                  </a:lnTo>
                  <a:lnTo>
                    <a:pt x="209" y="118"/>
                  </a:lnTo>
                  <a:lnTo>
                    <a:pt x="218" y="130"/>
                  </a:lnTo>
                  <a:lnTo>
                    <a:pt x="224" y="142"/>
                  </a:lnTo>
                  <a:lnTo>
                    <a:pt x="227" y="159"/>
                  </a:lnTo>
                  <a:lnTo>
                    <a:pt x="227" y="169"/>
                  </a:lnTo>
                  <a:lnTo>
                    <a:pt x="230" y="177"/>
                  </a:lnTo>
                  <a:lnTo>
                    <a:pt x="235" y="182"/>
                  </a:lnTo>
                  <a:lnTo>
                    <a:pt x="243" y="183"/>
                  </a:lnTo>
                  <a:lnTo>
                    <a:pt x="252" y="183"/>
                  </a:lnTo>
                  <a:lnTo>
                    <a:pt x="261" y="185"/>
                  </a:lnTo>
                  <a:lnTo>
                    <a:pt x="264" y="189"/>
                  </a:lnTo>
                  <a:lnTo>
                    <a:pt x="259" y="195"/>
                  </a:lnTo>
                  <a:lnTo>
                    <a:pt x="253" y="203"/>
                  </a:lnTo>
                  <a:lnTo>
                    <a:pt x="255" y="209"/>
                  </a:lnTo>
                  <a:lnTo>
                    <a:pt x="261" y="211"/>
                  </a:lnTo>
                  <a:lnTo>
                    <a:pt x="272" y="209"/>
                  </a:lnTo>
                  <a:lnTo>
                    <a:pt x="284" y="208"/>
                  </a:lnTo>
                  <a:lnTo>
                    <a:pt x="290" y="211"/>
                  </a:lnTo>
                  <a:lnTo>
                    <a:pt x="287" y="217"/>
                  </a:lnTo>
                  <a:lnTo>
                    <a:pt x="273" y="218"/>
                  </a:lnTo>
                  <a:lnTo>
                    <a:pt x="267" y="218"/>
                  </a:lnTo>
                  <a:lnTo>
                    <a:pt x="262" y="220"/>
                  </a:lnTo>
                  <a:lnTo>
                    <a:pt x="259" y="223"/>
                  </a:lnTo>
                  <a:lnTo>
                    <a:pt x="261" y="223"/>
                  </a:lnTo>
                  <a:lnTo>
                    <a:pt x="255" y="223"/>
                  </a:lnTo>
                  <a:lnTo>
                    <a:pt x="249" y="224"/>
                  </a:lnTo>
                  <a:lnTo>
                    <a:pt x="247" y="229"/>
                  </a:lnTo>
                  <a:lnTo>
                    <a:pt x="238" y="227"/>
                  </a:lnTo>
                  <a:lnTo>
                    <a:pt x="229" y="224"/>
                  </a:lnTo>
                  <a:lnTo>
                    <a:pt x="220" y="221"/>
                  </a:lnTo>
                  <a:lnTo>
                    <a:pt x="214" y="220"/>
                  </a:lnTo>
                  <a:lnTo>
                    <a:pt x="210" y="218"/>
                  </a:lnTo>
                  <a:lnTo>
                    <a:pt x="207" y="215"/>
                  </a:lnTo>
                  <a:lnTo>
                    <a:pt x="207" y="212"/>
                  </a:lnTo>
                  <a:lnTo>
                    <a:pt x="210" y="209"/>
                  </a:lnTo>
                  <a:lnTo>
                    <a:pt x="214" y="206"/>
                  </a:lnTo>
                  <a:lnTo>
                    <a:pt x="215" y="200"/>
                  </a:lnTo>
                  <a:lnTo>
                    <a:pt x="210" y="197"/>
                  </a:lnTo>
                  <a:lnTo>
                    <a:pt x="198" y="200"/>
                  </a:lnTo>
                  <a:lnTo>
                    <a:pt x="194" y="201"/>
                  </a:lnTo>
                  <a:lnTo>
                    <a:pt x="191" y="204"/>
                  </a:lnTo>
                  <a:lnTo>
                    <a:pt x="186" y="206"/>
                  </a:lnTo>
                  <a:lnTo>
                    <a:pt x="182" y="206"/>
                  </a:lnTo>
                  <a:lnTo>
                    <a:pt x="175" y="206"/>
                  </a:lnTo>
                  <a:lnTo>
                    <a:pt x="168" y="206"/>
                  </a:lnTo>
                  <a:lnTo>
                    <a:pt x="162" y="209"/>
                  </a:lnTo>
                  <a:lnTo>
                    <a:pt x="154" y="211"/>
                  </a:lnTo>
                  <a:lnTo>
                    <a:pt x="148" y="214"/>
                  </a:lnTo>
                  <a:lnTo>
                    <a:pt x="142" y="217"/>
                  </a:lnTo>
                  <a:lnTo>
                    <a:pt x="136" y="217"/>
                  </a:lnTo>
                  <a:lnTo>
                    <a:pt x="133" y="217"/>
                  </a:lnTo>
                  <a:lnTo>
                    <a:pt x="127" y="217"/>
                  </a:lnTo>
                  <a:lnTo>
                    <a:pt x="128" y="220"/>
                  </a:lnTo>
                  <a:lnTo>
                    <a:pt x="133" y="223"/>
                  </a:lnTo>
                  <a:lnTo>
                    <a:pt x="140" y="229"/>
                  </a:lnTo>
                  <a:lnTo>
                    <a:pt x="148" y="233"/>
                  </a:lnTo>
                  <a:lnTo>
                    <a:pt x="154" y="240"/>
                  </a:lnTo>
                  <a:lnTo>
                    <a:pt x="156" y="246"/>
                  </a:lnTo>
                  <a:lnTo>
                    <a:pt x="151" y="250"/>
                  </a:lnTo>
                  <a:lnTo>
                    <a:pt x="148" y="258"/>
                  </a:lnTo>
                  <a:lnTo>
                    <a:pt x="149" y="267"/>
                  </a:lnTo>
                  <a:lnTo>
                    <a:pt x="156" y="278"/>
                  </a:lnTo>
                  <a:lnTo>
                    <a:pt x="166" y="288"/>
                  </a:lnTo>
                  <a:lnTo>
                    <a:pt x="171" y="291"/>
                  </a:lnTo>
                  <a:lnTo>
                    <a:pt x="177" y="290"/>
                  </a:lnTo>
                  <a:lnTo>
                    <a:pt x="183" y="290"/>
                  </a:lnTo>
                  <a:lnTo>
                    <a:pt x="186" y="290"/>
                  </a:lnTo>
                  <a:lnTo>
                    <a:pt x="192" y="291"/>
                  </a:lnTo>
                  <a:lnTo>
                    <a:pt x="203" y="290"/>
                  </a:lnTo>
                  <a:lnTo>
                    <a:pt x="212" y="290"/>
                  </a:lnTo>
                  <a:lnTo>
                    <a:pt x="214" y="293"/>
                  </a:lnTo>
                  <a:lnTo>
                    <a:pt x="212" y="298"/>
                  </a:lnTo>
                  <a:lnTo>
                    <a:pt x="215" y="299"/>
                  </a:lnTo>
                  <a:lnTo>
                    <a:pt x="218" y="299"/>
                  </a:lnTo>
                  <a:lnTo>
                    <a:pt x="223" y="299"/>
                  </a:lnTo>
                  <a:lnTo>
                    <a:pt x="230" y="295"/>
                  </a:lnTo>
                  <a:lnTo>
                    <a:pt x="243" y="288"/>
                  </a:lnTo>
                  <a:lnTo>
                    <a:pt x="250" y="290"/>
                  </a:lnTo>
                  <a:lnTo>
                    <a:pt x="246" y="302"/>
                  </a:lnTo>
                  <a:lnTo>
                    <a:pt x="241" y="311"/>
                  </a:lnTo>
                  <a:lnTo>
                    <a:pt x="246" y="325"/>
                  </a:lnTo>
                  <a:lnTo>
                    <a:pt x="244" y="340"/>
                  </a:lnTo>
                  <a:lnTo>
                    <a:pt x="227" y="349"/>
                  </a:lnTo>
                  <a:lnTo>
                    <a:pt x="215" y="348"/>
                  </a:lnTo>
                  <a:lnTo>
                    <a:pt x="206" y="352"/>
                  </a:lnTo>
                  <a:lnTo>
                    <a:pt x="198" y="359"/>
                  </a:lnTo>
                  <a:lnTo>
                    <a:pt x="192" y="357"/>
                  </a:lnTo>
                  <a:lnTo>
                    <a:pt x="183" y="352"/>
                  </a:lnTo>
                  <a:lnTo>
                    <a:pt x="171" y="351"/>
                  </a:lnTo>
                  <a:lnTo>
                    <a:pt x="159" y="356"/>
                  </a:lnTo>
                  <a:lnTo>
                    <a:pt x="153" y="371"/>
                  </a:lnTo>
                  <a:lnTo>
                    <a:pt x="146" y="377"/>
                  </a:lnTo>
                  <a:lnTo>
                    <a:pt x="139" y="383"/>
                  </a:lnTo>
                  <a:lnTo>
                    <a:pt x="131" y="388"/>
                  </a:lnTo>
                  <a:lnTo>
                    <a:pt x="130" y="392"/>
                  </a:lnTo>
                  <a:lnTo>
                    <a:pt x="128" y="397"/>
                  </a:lnTo>
                  <a:lnTo>
                    <a:pt x="124" y="400"/>
                  </a:lnTo>
                  <a:lnTo>
                    <a:pt x="119" y="403"/>
                  </a:lnTo>
                  <a:lnTo>
                    <a:pt x="113" y="407"/>
                  </a:lnTo>
                  <a:lnTo>
                    <a:pt x="111" y="415"/>
                  </a:lnTo>
                  <a:lnTo>
                    <a:pt x="113" y="424"/>
                  </a:lnTo>
                  <a:lnTo>
                    <a:pt x="116" y="433"/>
                  </a:lnTo>
                  <a:lnTo>
                    <a:pt x="117" y="436"/>
                  </a:lnTo>
                  <a:lnTo>
                    <a:pt x="124" y="441"/>
                  </a:lnTo>
                  <a:lnTo>
                    <a:pt x="125" y="458"/>
                  </a:lnTo>
                  <a:lnTo>
                    <a:pt x="120" y="458"/>
                  </a:lnTo>
                  <a:lnTo>
                    <a:pt x="116" y="456"/>
                  </a:lnTo>
                  <a:lnTo>
                    <a:pt x="114" y="458"/>
                  </a:lnTo>
                  <a:lnTo>
                    <a:pt x="117" y="462"/>
                  </a:lnTo>
                  <a:lnTo>
                    <a:pt x="122" y="470"/>
                  </a:lnTo>
                  <a:lnTo>
                    <a:pt x="130" y="479"/>
                  </a:lnTo>
                  <a:lnTo>
                    <a:pt x="134" y="487"/>
                  </a:lnTo>
                  <a:lnTo>
                    <a:pt x="134" y="494"/>
                  </a:lnTo>
                  <a:lnTo>
                    <a:pt x="136" y="502"/>
                  </a:lnTo>
                  <a:lnTo>
                    <a:pt x="145" y="511"/>
                  </a:lnTo>
                  <a:lnTo>
                    <a:pt x="157" y="514"/>
                  </a:lnTo>
                  <a:lnTo>
                    <a:pt x="168" y="510"/>
                  </a:lnTo>
                  <a:lnTo>
                    <a:pt x="175" y="500"/>
                  </a:lnTo>
                  <a:lnTo>
                    <a:pt x="182" y="494"/>
                  </a:lnTo>
                  <a:lnTo>
                    <a:pt x="183" y="494"/>
                  </a:lnTo>
                  <a:lnTo>
                    <a:pt x="182" y="502"/>
                  </a:lnTo>
                  <a:lnTo>
                    <a:pt x="180" y="514"/>
                  </a:lnTo>
                  <a:lnTo>
                    <a:pt x="180" y="526"/>
                  </a:lnTo>
                  <a:lnTo>
                    <a:pt x="182" y="536"/>
                  </a:lnTo>
                  <a:lnTo>
                    <a:pt x="183" y="539"/>
                  </a:lnTo>
                  <a:lnTo>
                    <a:pt x="178" y="543"/>
                  </a:lnTo>
                  <a:lnTo>
                    <a:pt x="177" y="546"/>
                  </a:lnTo>
                  <a:lnTo>
                    <a:pt x="177" y="549"/>
                  </a:lnTo>
                  <a:lnTo>
                    <a:pt x="177" y="558"/>
                  </a:lnTo>
                  <a:lnTo>
                    <a:pt x="175" y="568"/>
                  </a:lnTo>
                  <a:lnTo>
                    <a:pt x="174" y="574"/>
                  </a:lnTo>
                  <a:lnTo>
                    <a:pt x="169" y="575"/>
                  </a:lnTo>
                  <a:lnTo>
                    <a:pt x="165" y="571"/>
                  </a:lnTo>
                  <a:lnTo>
                    <a:pt x="162" y="568"/>
                  </a:lnTo>
                  <a:lnTo>
                    <a:pt x="160" y="572"/>
                  </a:lnTo>
                  <a:lnTo>
                    <a:pt x="163" y="578"/>
                  </a:lnTo>
                  <a:lnTo>
                    <a:pt x="169" y="581"/>
                  </a:lnTo>
                  <a:lnTo>
                    <a:pt x="178" y="580"/>
                  </a:lnTo>
                  <a:lnTo>
                    <a:pt x="188" y="577"/>
                  </a:lnTo>
                  <a:lnTo>
                    <a:pt x="195" y="574"/>
                  </a:lnTo>
                  <a:lnTo>
                    <a:pt x="198" y="572"/>
                  </a:lnTo>
                  <a:lnTo>
                    <a:pt x="206" y="581"/>
                  </a:lnTo>
                  <a:lnTo>
                    <a:pt x="218" y="581"/>
                  </a:lnTo>
                  <a:lnTo>
                    <a:pt x="230" y="604"/>
                  </a:lnTo>
                  <a:lnTo>
                    <a:pt x="233" y="609"/>
                  </a:lnTo>
                  <a:lnTo>
                    <a:pt x="238" y="610"/>
                  </a:lnTo>
                  <a:lnTo>
                    <a:pt x="241" y="609"/>
                  </a:lnTo>
                  <a:lnTo>
                    <a:pt x="239" y="603"/>
                  </a:lnTo>
                  <a:lnTo>
                    <a:pt x="239" y="597"/>
                  </a:lnTo>
                  <a:lnTo>
                    <a:pt x="243" y="594"/>
                  </a:lnTo>
                  <a:lnTo>
                    <a:pt x="246" y="591"/>
                  </a:lnTo>
                  <a:lnTo>
                    <a:pt x="246" y="583"/>
                  </a:lnTo>
                  <a:lnTo>
                    <a:pt x="244" y="578"/>
                  </a:lnTo>
                  <a:lnTo>
                    <a:pt x="249" y="578"/>
                  </a:lnTo>
                  <a:lnTo>
                    <a:pt x="252" y="578"/>
                  </a:lnTo>
                  <a:lnTo>
                    <a:pt x="252" y="571"/>
                  </a:lnTo>
                  <a:lnTo>
                    <a:pt x="255" y="568"/>
                  </a:lnTo>
                  <a:lnTo>
                    <a:pt x="258" y="568"/>
                  </a:lnTo>
                  <a:lnTo>
                    <a:pt x="261" y="571"/>
                  </a:lnTo>
                  <a:lnTo>
                    <a:pt x="259" y="575"/>
                  </a:lnTo>
                  <a:lnTo>
                    <a:pt x="256" y="583"/>
                  </a:lnTo>
                  <a:lnTo>
                    <a:pt x="256" y="589"/>
                  </a:lnTo>
                  <a:lnTo>
                    <a:pt x="258" y="592"/>
                  </a:lnTo>
                  <a:lnTo>
                    <a:pt x="265" y="592"/>
                  </a:lnTo>
                  <a:lnTo>
                    <a:pt x="275" y="591"/>
                  </a:lnTo>
                  <a:lnTo>
                    <a:pt x="282" y="587"/>
                  </a:lnTo>
                  <a:lnTo>
                    <a:pt x="288" y="587"/>
                  </a:lnTo>
                  <a:lnTo>
                    <a:pt x="288" y="591"/>
                  </a:lnTo>
                  <a:lnTo>
                    <a:pt x="285" y="595"/>
                  </a:lnTo>
                  <a:lnTo>
                    <a:pt x="278" y="598"/>
                  </a:lnTo>
                  <a:lnTo>
                    <a:pt x="272" y="600"/>
                  </a:lnTo>
                  <a:lnTo>
                    <a:pt x="270" y="604"/>
                  </a:lnTo>
                  <a:lnTo>
                    <a:pt x="272" y="609"/>
                  </a:lnTo>
                  <a:lnTo>
                    <a:pt x="275" y="613"/>
                  </a:lnTo>
                  <a:lnTo>
                    <a:pt x="275" y="616"/>
                  </a:lnTo>
                  <a:lnTo>
                    <a:pt x="273" y="619"/>
                  </a:lnTo>
                  <a:lnTo>
                    <a:pt x="270" y="623"/>
                  </a:lnTo>
                  <a:lnTo>
                    <a:pt x="268" y="626"/>
                  </a:lnTo>
                  <a:lnTo>
                    <a:pt x="267" y="632"/>
                  </a:lnTo>
                  <a:lnTo>
                    <a:pt x="265" y="638"/>
                  </a:lnTo>
                  <a:lnTo>
                    <a:pt x="264" y="642"/>
                  </a:lnTo>
                  <a:lnTo>
                    <a:pt x="259" y="644"/>
                  </a:lnTo>
                  <a:lnTo>
                    <a:pt x="255" y="645"/>
                  </a:lnTo>
                  <a:lnTo>
                    <a:pt x="247" y="652"/>
                  </a:lnTo>
                  <a:lnTo>
                    <a:pt x="241" y="661"/>
                  </a:lnTo>
                  <a:lnTo>
                    <a:pt x="238" y="670"/>
                  </a:lnTo>
                  <a:lnTo>
                    <a:pt x="233" y="676"/>
                  </a:lnTo>
                  <a:lnTo>
                    <a:pt x="227" y="679"/>
                  </a:lnTo>
                  <a:lnTo>
                    <a:pt x="218" y="682"/>
                  </a:lnTo>
                  <a:lnTo>
                    <a:pt x="204" y="687"/>
                  </a:lnTo>
                  <a:lnTo>
                    <a:pt x="192" y="693"/>
                  </a:lnTo>
                  <a:lnTo>
                    <a:pt x="188" y="699"/>
                  </a:lnTo>
                  <a:lnTo>
                    <a:pt x="186" y="705"/>
                  </a:lnTo>
                  <a:lnTo>
                    <a:pt x="186" y="711"/>
                  </a:lnTo>
                  <a:lnTo>
                    <a:pt x="183" y="716"/>
                  </a:lnTo>
                  <a:lnTo>
                    <a:pt x="177" y="716"/>
                  </a:lnTo>
                  <a:lnTo>
                    <a:pt x="172" y="713"/>
                  </a:lnTo>
                  <a:lnTo>
                    <a:pt x="172" y="708"/>
                  </a:lnTo>
                  <a:lnTo>
                    <a:pt x="171" y="705"/>
                  </a:lnTo>
                  <a:lnTo>
                    <a:pt x="160" y="705"/>
                  </a:lnTo>
                  <a:lnTo>
                    <a:pt x="145" y="708"/>
                  </a:lnTo>
                  <a:lnTo>
                    <a:pt x="134" y="711"/>
                  </a:lnTo>
                  <a:lnTo>
                    <a:pt x="127" y="717"/>
                  </a:lnTo>
                  <a:lnTo>
                    <a:pt x="125" y="723"/>
                  </a:lnTo>
                  <a:lnTo>
                    <a:pt x="122" y="728"/>
                  </a:lnTo>
                  <a:lnTo>
                    <a:pt x="116" y="729"/>
                  </a:lnTo>
                  <a:lnTo>
                    <a:pt x="108" y="729"/>
                  </a:lnTo>
                  <a:lnTo>
                    <a:pt x="105" y="731"/>
                  </a:lnTo>
                  <a:lnTo>
                    <a:pt x="101" y="734"/>
                  </a:lnTo>
                  <a:lnTo>
                    <a:pt x="90" y="734"/>
                  </a:lnTo>
                  <a:lnTo>
                    <a:pt x="79" y="737"/>
                  </a:lnTo>
                  <a:lnTo>
                    <a:pt x="69" y="742"/>
                  </a:lnTo>
                  <a:lnTo>
                    <a:pt x="59" y="748"/>
                  </a:lnTo>
                  <a:lnTo>
                    <a:pt x="53" y="754"/>
                  </a:lnTo>
                  <a:lnTo>
                    <a:pt x="47" y="757"/>
                  </a:lnTo>
                  <a:lnTo>
                    <a:pt x="43" y="758"/>
                  </a:lnTo>
                  <a:lnTo>
                    <a:pt x="38" y="758"/>
                  </a:lnTo>
                  <a:lnTo>
                    <a:pt x="32" y="757"/>
                  </a:lnTo>
                  <a:lnTo>
                    <a:pt x="26" y="757"/>
                  </a:lnTo>
                  <a:lnTo>
                    <a:pt x="21" y="758"/>
                  </a:lnTo>
                  <a:lnTo>
                    <a:pt x="17" y="761"/>
                  </a:lnTo>
                  <a:lnTo>
                    <a:pt x="9" y="764"/>
                  </a:lnTo>
                  <a:lnTo>
                    <a:pt x="3" y="766"/>
                  </a:lnTo>
                  <a:lnTo>
                    <a:pt x="0" y="767"/>
                  </a:lnTo>
                  <a:lnTo>
                    <a:pt x="27" y="766"/>
                  </a:lnTo>
                  <a:lnTo>
                    <a:pt x="50" y="761"/>
                  </a:lnTo>
                  <a:lnTo>
                    <a:pt x="90" y="751"/>
                  </a:lnTo>
                  <a:lnTo>
                    <a:pt x="90" y="752"/>
                  </a:lnTo>
                  <a:lnTo>
                    <a:pt x="90" y="755"/>
                  </a:lnTo>
                  <a:lnTo>
                    <a:pt x="92" y="755"/>
                  </a:lnTo>
                  <a:lnTo>
                    <a:pt x="95" y="751"/>
                  </a:lnTo>
                  <a:lnTo>
                    <a:pt x="98" y="745"/>
                  </a:lnTo>
                  <a:lnTo>
                    <a:pt x="101" y="742"/>
                  </a:lnTo>
                  <a:lnTo>
                    <a:pt x="105" y="742"/>
                  </a:lnTo>
                  <a:lnTo>
                    <a:pt x="111" y="742"/>
                  </a:lnTo>
                  <a:lnTo>
                    <a:pt x="119" y="743"/>
                  </a:lnTo>
                  <a:lnTo>
                    <a:pt x="127" y="742"/>
                  </a:lnTo>
                  <a:lnTo>
                    <a:pt x="133" y="742"/>
                  </a:lnTo>
                  <a:lnTo>
                    <a:pt x="137" y="739"/>
                  </a:lnTo>
                  <a:lnTo>
                    <a:pt x="142" y="732"/>
                  </a:lnTo>
                  <a:lnTo>
                    <a:pt x="146" y="728"/>
                  </a:lnTo>
                  <a:lnTo>
                    <a:pt x="151" y="725"/>
                  </a:lnTo>
                  <a:lnTo>
                    <a:pt x="154" y="729"/>
                  </a:lnTo>
                  <a:lnTo>
                    <a:pt x="162" y="732"/>
                  </a:lnTo>
                  <a:lnTo>
                    <a:pt x="175" y="729"/>
                  </a:lnTo>
                  <a:lnTo>
                    <a:pt x="188" y="723"/>
                  </a:lnTo>
                  <a:lnTo>
                    <a:pt x="194" y="720"/>
                  </a:lnTo>
                  <a:lnTo>
                    <a:pt x="195" y="720"/>
                  </a:lnTo>
                  <a:lnTo>
                    <a:pt x="201" y="719"/>
                  </a:lnTo>
                  <a:lnTo>
                    <a:pt x="209" y="719"/>
                  </a:lnTo>
                  <a:lnTo>
                    <a:pt x="218" y="717"/>
                  </a:lnTo>
                  <a:lnTo>
                    <a:pt x="226" y="716"/>
                  </a:lnTo>
                  <a:lnTo>
                    <a:pt x="232" y="713"/>
                  </a:lnTo>
                  <a:lnTo>
                    <a:pt x="236" y="711"/>
                  </a:lnTo>
                  <a:lnTo>
                    <a:pt x="235" y="708"/>
                  </a:lnTo>
                  <a:lnTo>
                    <a:pt x="233" y="702"/>
                  </a:lnTo>
                  <a:lnTo>
                    <a:pt x="239" y="697"/>
                  </a:lnTo>
                  <a:lnTo>
                    <a:pt x="250" y="693"/>
                  </a:lnTo>
                  <a:lnTo>
                    <a:pt x="258" y="688"/>
                  </a:lnTo>
                  <a:lnTo>
                    <a:pt x="264" y="684"/>
                  </a:lnTo>
                  <a:lnTo>
                    <a:pt x="275" y="681"/>
                  </a:lnTo>
                  <a:lnTo>
                    <a:pt x="284" y="679"/>
                  </a:lnTo>
                  <a:lnTo>
                    <a:pt x="290" y="677"/>
                  </a:lnTo>
                  <a:lnTo>
                    <a:pt x="294" y="671"/>
                  </a:lnTo>
                  <a:lnTo>
                    <a:pt x="297" y="662"/>
                  </a:lnTo>
                  <a:lnTo>
                    <a:pt x="300" y="653"/>
                  </a:lnTo>
                  <a:lnTo>
                    <a:pt x="304" y="648"/>
                  </a:lnTo>
                  <a:lnTo>
                    <a:pt x="308" y="647"/>
                  </a:lnTo>
                  <a:lnTo>
                    <a:pt x="313" y="644"/>
                  </a:lnTo>
                  <a:lnTo>
                    <a:pt x="316" y="641"/>
                  </a:lnTo>
                  <a:lnTo>
                    <a:pt x="317" y="639"/>
                  </a:lnTo>
                  <a:lnTo>
                    <a:pt x="329" y="638"/>
                  </a:lnTo>
                  <a:lnTo>
                    <a:pt x="343" y="635"/>
                  </a:lnTo>
                  <a:lnTo>
                    <a:pt x="352" y="632"/>
                  </a:lnTo>
                  <a:lnTo>
                    <a:pt x="355" y="623"/>
                  </a:lnTo>
                  <a:lnTo>
                    <a:pt x="358" y="613"/>
                  </a:lnTo>
                  <a:lnTo>
                    <a:pt x="369" y="606"/>
                  </a:lnTo>
                  <a:lnTo>
                    <a:pt x="377" y="598"/>
                  </a:lnTo>
                  <a:lnTo>
                    <a:pt x="375" y="586"/>
                  </a:lnTo>
                  <a:lnTo>
                    <a:pt x="369" y="574"/>
                  </a:lnTo>
                  <a:lnTo>
                    <a:pt x="369" y="566"/>
                  </a:lnTo>
                  <a:lnTo>
                    <a:pt x="374" y="562"/>
                  </a:lnTo>
                  <a:lnTo>
                    <a:pt x="378" y="560"/>
                  </a:lnTo>
                  <a:lnTo>
                    <a:pt x="384" y="558"/>
                  </a:lnTo>
                  <a:lnTo>
                    <a:pt x="392" y="554"/>
                  </a:lnTo>
                  <a:lnTo>
                    <a:pt x="400" y="548"/>
                  </a:lnTo>
                  <a:lnTo>
                    <a:pt x="403" y="543"/>
                  </a:lnTo>
                  <a:lnTo>
                    <a:pt x="403" y="540"/>
                  </a:lnTo>
                  <a:lnTo>
                    <a:pt x="401" y="537"/>
                  </a:lnTo>
                  <a:lnTo>
                    <a:pt x="400" y="536"/>
                  </a:lnTo>
                  <a:lnTo>
                    <a:pt x="397" y="533"/>
                  </a:lnTo>
                  <a:lnTo>
                    <a:pt x="395" y="531"/>
                  </a:lnTo>
                  <a:lnTo>
                    <a:pt x="397" y="529"/>
                  </a:lnTo>
                  <a:lnTo>
                    <a:pt x="400" y="526"/>
                  </a:lnTo>
                  <a:lnTo>
                    <a:pt x="401" y="523"/>
                  </a:lnTo>
                  <a:lnTo>
                    <a:pt x="404" y="520"/>
                  </a:lnTo>
                  <a:lnTo>
                    <a:pt x="409" y="516"/>
                  </a:lnTo>
                  <a:lnTo>
                    <a:pt x="415" y="513"/>
                  </a:lnTo>
                  <a:lnTo>
                    <a:pt x="423" y="510"/>
                  </a:lnTo>
                  <a:lnTo>
                    <a:pt x="430" y="504"/>
                  </a:lnTo>
                  <a:lnTo>
                    <a:pt x="439" y="494"/>
                  </a:lnTo>
                  <a:lnTo>
                    <a:pt x="447" y="485"/>
                  </a:lnTo>
                  <a:lnTo>
                    <a:pt x="455" y="484"/>
                  </a:lnTo>
                  <a:lnTo>
                    <a:pt x="461" y="482"/>
                  </a:lnTo>
                  <a:lnTo>
                    <a:pt x="468" y="478"/>
                  </a:lnTo>
                  <a:lnTo>
                    <a:pt x="471" y="479"/>
                  </a:lnTo>
                  <a:lnTo>
                    <a:pt x="467" y="491"/>
                  </a:lnTo>
                  <a:lnTo>
                    <a:pt x="471" y="497"/>
                  </a:lnTo>
                  <a:lnTo>
                    <a:pt x="473" y="502"/>
                  </a:lnTo>
                  <a:lnTo>
                    <a:pt x="470" y="505"/>
                  </a:lnTo>
                  <a:lnTo>
                    <a:pt x="461" y="505"/>
                  </a:lnTo>
                  <a:lnTo>
                    <a:pt x="450" y="505"/>
                  </a:lnTo>
                  <a:lnTo>
                    <a:pt x="441" y="507"/>
                  </a:lnTo>
                  <a:lnTo>
                    <a:pt x="435" y="511"/>
                  </a:lnTo>
                  <a:lnTo>
                    <a:pt x="430" y="517"/>
                  </a:lnTo>
                  <a:lnTo>
                    <a:pt x="429" y="526"/>
                  </a:lnTo>
                  <a:lnTo>
                    <a:pt x="426" y="539"/>
                  </a:lnTo>
                  <a:lnTo>
                    <a:pt x="423" y="551"/>
                  </a:lnTo>
                  <a:lnTo>
                    <a:pt x="416" y="555"/>
                  </a:lnTo>
                  <a:lnTo>
                    <a:pt x="423" y="555"/>
                  </a:lnTo>
                  <a:lnTo>
                    <a:pt x="429" y="557"/>
                  </a:lnTo>
                  <a:lnTo>
                    <a:pt x="427" y="560"/>
                  </a:lnTo>
                  <a:lnTo>
                    <a:pt x="419" y="568"/>
                  </a:lnTo>
                  <a:lnTo>
                    <a:pt x="413" y="574"/>
                  </a:lnTo>
                  <a:lnTo>
                    <a:pt x="412" y="580"/>
                  </a:lnTo>
                  <a:lnTo>
                    <a:pt x="413" y="583"/>
                  </a:lnTo>
                  <a:lnTo>
                    <a:pt x="419" y="583"/>
                  </a:lnTo>
                  <a:lnTo>
                    <a:pt x="426" y="581"/>
                  </a:lnTo>
                  <a:lnTo>
                    <a:pt x="433" y="580"/>
                  </a:lnTo>
                  <a:lnTo>
                    <a:pt x="439" y="577"/>
                  </a:lnTo>
                  <a:lnTo>
                    <a:pt x="453" y="568"/>
                  </a:lnTo>
                  <a:lnTo>
                    <a:pt x="465" y="557"/>
                  </a:lnTo>
                  <a:lnTo>
                    <a:pt x="474" y="548"/>
                  </a:lnTo>
                  <a:lnTo>
                    <a:pt x="479" y="548"/>
                  </a:lnTo>
                  <a:lnTo>
                    <a:pt x="487" y="549"/>
                  </a:lnTo>
                  <a:lnTo>
                    <a:pt x="493" y="548"/>
                  </a:lnTo>
                  <a:lnTo>
                    <a:pt x="494" y="545"/>
                  </a:lnTo>
                  <a:lnTo>
                    <a:pt x="493" y="542"/>
                  </a:lnTo>
                  <a:lnTo>
                    <a:pt x="493" y="537"/>
                  </a:lnTo>
                  <a:lnTo>
                    <a:pt x="499" y="529"/>
                  </a:lnTo>
                  <a:lnTo>
                    <a:pt x="502" y="522"/>
                  </a:lnTo>
                  <a:lnTo>
                    <a:pt x="497" y="517"/>
                  </a:lnTo>
                  <a:lnTo>
                    <a:pt x="497" y="510"/>
                  </a:lnTo>
                  <a:lnTo>
                    <a:pt x="499" y="500"/>
                  </a:lnTo>
                  <a:lnTo>
                    <a:pt x="503" y="494"/>
                  </a:lnTo>
                  <a:lnTo>
                    <a:pt x="509" y="494"/>
                  </a:lnTo>
                  <a:lnTo>
                    <a:pt x="517" y="499"/>
                  </a:lnTo>
                  <a:lnTo>
                    <a:pt x="526" y="500"/>
                  </a:lnTo>
                  <a:lnTo>
                    <a:pt x="534" y="499"/>
                  </a:lnTo>
                  <a:lnTo>
                    <a:pt x="538" y="493"/>
                  </a:lnTo>
                  <a:lnTo>
                    <a:pt x="543" y="488"/>
                  </a:lnTo>
                  <a:lnTo>
                    <a:pt x="548" y="488"/>
                  </a:lnTo>
                  <a:lnTo>
                    <a:pt x="549" y="490"/>
                  </a:lnTo>
                  <a:lnTo>
                    <a:pt x="546" y="493"/>
                  </a:lnTo>
                  <a:lnTo>
                    <a:pt x="541" y="497"/>
                  </a:lnTo>
                  <a:lnTo>
                    <a:pt x="540" y="500"/>
                  </a:lnTo>
                  <a:lnTo>
                    <a:pt x="540" y="505"/>
                  </a:lnTo>
                  <a:lnTo>
                    <a:pt x="541" y="510"/>
                  </a:lnTo>
                  <a:lnTo>
                    <a:pt x="548" y="514"/>
                  </a:lnTo>
                  <a:lnTo>
                    <a:pt x="558" y="517"/>
                  </a:lnTo>
                  <a:lnTo>
                    <a:pt x="570" y="520"/>
                  </a:lnTo>
                  <a:lnTo>
                    <a:pt x="575" y="522"/>
                  </a:lnTo>
                  <a:lnTo>
                    <a:pt x="577" y="528"/>
                  </a:lnTo>
                  <a:lnTo>
                    <a:pt x="581" y="531"/>
                  </a:lnTo>
                  <a:lnTo>
                    <a:pt x="586" y="534"/>
                  </a:lnTo>
                  <a:lnTo>
                    <a:pt x="589" y="540"/>
                  </a:lnTo>
                  <a:lnTo>
                    <a:pt x="592" y="546"/>
                  </a:lnTo>
                  <a:lnTo>
                    <a:pt x="595" y="549"/>
                  </a:lnTo>
                  <a:lnTo>
                    <a:pt x="599" y="549"/>
                  </a:lnTo>
                  <a:lnTo>
                    <a:pt x="602" y="548"/>
                  </a:lnTo>
                  <a:lnTo>
                    <a:pt x="607" y="546"/>
                  </a:lnTo>
                  <a:lnTo>
                    <a:pt x="615" y="548"/>
                  </a:lnTo>
                  <a:lnTo>
                    <a:pt x="621" y="548"/>
                  </a:lnTo>
                  <a:lnTo>
                    <a:pt x="625" y="546"/>
                  </a:lnTo>
                  <a:lnTo>
                    <a:pt x="630" y="542"/>
                  </a:lnTo>
                  <a:lnTo>
                    <a:pt x="635" y="539"/>
                  </a:lnTo>
                  <a:lnTo>
                    <a:pt x="638" y="537"/>
                  </a:lnTo>
                  <a:lnTo>
                    <a:pt x="641" y="540"/>
                  </a:lnTo>
                  <a:lnTo>
                    <a:pt x="645" y="543"/>
                  </a:lnTo>
                  <a:lnTo>
                    <a:pt x="651" y="543"/>
                  </a:lnTo>
                  <a:lnTo>
                    <a:pt x="657" y="546"/>
                  </a:lnTo>
                  <a:lnTo>
                    <a:pt x="660" y="551"/>
                  </a:lnTo>
                  <a:lnTo>
                    <a:pt x="664" y="555"/>
                  </a:lnTo>
                  <a:lnTo>
                    <a:pt x="671" y="557"/>
                  </a:lnTo>
                  <a:lnTo>
                    <a:pt x="682" y="555"/>
                  </a:lnTo>
                  <a:lnTo>
                    <a:pt x="691" y="551"/>
                  </a:lnTo>
                  <a:lnTo>
                    <a:pt x="700" y="546"/>
                  </a:lnTo>
                  <a:lnTo>
                    <a:pt x="708" y="545"/>
                  </a:lnTo>
                  <a:lnTo>
                    <a:pt x="712" y="549"/>
                  </a:lnTo>
                  <a:lnTo>
                    <a:pt x="711" y="557"/>
                  </a:lnTo>
                  <a:lnTo>
                    <a:pt x="711" y="566"/>
                  </a:lnTo>
                  <a:lnTo>
                    <a:pt x="715" y="572"/>
                  </a:lnTo>
                  <a:lnTo>
                    <a:pt x="721" y="575"/>
                  </a:lnTo>
                  <a:lnTo>
                    <a:pt x="729" y="578"/>
                  </a:lnTo>
                  <a:lnTo>
                    <a:pt x="734" y="583"/>
                  </a:lnTo>
                  <a:lnTo>
                    <a:pt x="737" y="589"/>
                  </a:lnTo>
                  <a:lnTo>
                    <a:pt x="737" y="595"/>
                  </a:lnTo>
                  <a:lnTo>
                    <a:pt x="740" y="600"/>
                  </a:lnTo>
                  <a:lnTo>
                    <a:pt x="749" y="603"/>
                  </a:lnTo>
                  <a:lnTo>
                    <a:pt x="763" y="607"/>
                  </a:lnTo>
                  <a:lnTo>
                    <a:pt x="776" y="615"/>
                  </a:lnTo>
                  <a:lnTo>
                    <a:pt x="784" y="621"/>
                  </a:lnTo>
                  <a:lnTo>
                    <a:pt x="787" y="624"/>
                  </a:lnTo>
                  <a:lnTo>
                    <a:pt x="790" y="624"/>
                  </a:lnTo>
                  <a:lnTo>
                    <a:pt x="793" y="621"/>
                  </a:lnTo>
                  <a:lnTo>
                    <a:pt x="798" y="618"/>
                  </a:lnTo>
                  <a:lnTo>
                    <a:pt x="805" y="615"/>
                  </a:lnTo>
                  <a:lnTo>
                    <a:pt x="816" y="613"/>
                  </a:lnTo>
                  <a:lnTo>
                    <a:pt x="825" y="613"/>
                  </a:lnTo>
                  <a:lnTo>
                    <a:pt x="830" y="616"/>
                  </a:lnTo>
                  <a:lnTo>
                    <a:pt x="833" y="621"/>
                  </a:lnTo>
                  <a:lnTo>
                    <a:pt x="840" y="626"/>
                  </a:lnTo>
                  <a:lnTo>
                    <a:pt x="848" y="630"/>
                  </a:lnTo>
                  <a:lnTo>
                    <a:pt x="853" y="638"/>
                  </a:lnTo>
                  <a:lnTo>
                    <a:pt x="857" y="647"/>
                  </a:lnTo>
                  <a:lnTo>
                    <a:pt x="865" y="653"/>
                  </a:lnTo>
                  <a:lnTo>
                    <a:pt x="871" y="658"/>
                  </a:lnTo>
                  <a:lnTo>
                    <a:pt x="876" y="659"/>
                  </a:lnTo>
                  <a:lnTo>
                    <a:pt x="880" y="659"/>
                  </a:lnTo>
                  <a:lnTo>
                    <a:pt x="888" y="661"/>
                  </a:lnTo>
                  <a:lnTo>
                    <a:pt x="894" y="665"/>
                  </a:lnTo>
                  <a:lnTo>
                    <a:pt x="898" y="671"/>
                  </a:lnTo>
                  <a:lnTo>
                    <a:pt x="901" y="676"/>
                  </a:lnTo>
                  <a:lnTo>
                    <a:pt x="906" y="679"/>
                  </a:lnTo>
                  <a:lnTo>
                    <a:pt x="912" y="682"/>
                  </a:lnTo>
                  <a:lnTo>
                    <a:pt x="917" y="688"/>
                  </a:lnTo>
                  <a:lnTo>
                    <a:pt x="923" y="696"/>
                  </a:lnTo>
                  <a:lnTo>
                    <a:pt x="926" y="693"/>
                  </a:lnTo>
                  <a:lnTo>
                    <a:pt x="927" y="687"/>
                  </a:lnTo>
                  <a:lnTo>
                    <a:pt x="932" y="687"/>
                  </a:lnTo>
                  <a:lnTo>
                    <a:pt x="940" y="694"/>
                  </a:lnTo>
                  <a:lnTo>
                    <a:pt x="947" y="706"/>
                  </a:lnTo>
                  <a:lnTo>
                    <a:pt x="952" y="720"/>
                  </a:lnTo>
                  <a:lnTo>
                    <a:pt x="953" y="729"/>
                  </a:lnTo>
                  <a:lnTo>
                    <a:pt x="956" y="735"/>
                  </a:lnTo>
                  <a:lnTo>
                    <a:pt x="964" y="740"/>
                  </a:lnTo>
                  <a:lnTo>
                    <a:pt x="972" y="742"/>
                  </a:lnTo>
                  <a:lnTo>
                    <a:pt x="978" y="739"/>
                  </a:lnTo>
                  <a:lnTo>
                    <a:pt x="979" y="726"/>
                  </a:lnTo>
                  <a:lnTo>
                    <a:pt x="976" y="708"/>
                  </a:lnTo>
                  <a:lnTo>
                    <a:pt x="970" y="691"/>
                  </a:lnTo>
                  <a:lnTo>
                    <a:pt x="959" y="684"/>
                  </a:lnTo>
                  <a:lnTo>
                    <a:pt x="946" y="682"/>
                  </a:lnTo>
                  <a:lnTo>
                    <a:pt x="937" y="677"/>
                  </a:lnTo>
                  <a:lnTo>
                    <a:pt x="927" y="674"/>
                  </a:lnTo>
                  <a:lnTo>
                    <a:pt x="920" y="671"/>
                  </a:lnTo>
                  <a:lnTo>
                    <a:pt x="915" y="668"/>
                  </a:lnTo>
                  <a:lnTo>
                    <a:pt x="912" y="664"/>
                  </a:lnTo>
                  <a:lnTo>
                    <a:pt x="909" y="658"/>
                  </a:lnTo>
                  <a:lnTo>
                    <a:pt x="906" y="652"/>
                  </a:lnTo>
                  <a:lnTo>
                    <a:pt x="900" y="645"/>
                  </a:lnTo>
                  <a:lnTo>
                    <a:pt x="892" y="636"/>
                  </a:lnTo>
                  <a:lnTo>
                    <a:pt x="885" y="629"/>
                  </a:lnTo>
                  <a:lnTo>
                    <a:pt x="882" y="621"/>
                  </a:lnTo>
                  <a:lnTo>
                    <a:pt x="877" y="615"/>
                  </a:lnTo>
                  <a:lnTo>
                    <a:pt x="869" y="606"/>
                  </a:lnTo>
                  <a:lnTo>
                    <a:pt x="862" y="597"/>
                  </a:lnTo>
                  <a:lnTo>
                    <a:pt x="856" y="591"/>
                  </a:lnTo>
                  <a:lnTo>
                    <a:pt x="842" y="578"/>
                  </a:lnTo>
                  <a:lnTo>
                    <a:pt x="830" y="565"/>
                  </a:lnTo>
                  <a:lnTo>
                    <a:pt x="821" y="554"/>
                  </a:lnTo>
                  <a:lnTo>
                    <a:pt x="815" y="545"/>
                  </a:lnTo>
                  <a:lnTo>
                    <a:pt x="808" y="539"/>
                  </a:lnTo>
                  <a:lnTo>
                    <a:pt x="802" y="536"/>
                  </a:lnTo>
                  <a:lnTo>
                    <a:pt x="796" y="537"/>
                  </a:lnTo>
                  <a:lnTo>
                    <a:pt x="789" y="543"/>
                  </a:lnTo>
                  <a:lnTo>
                    <a:pt x="775" y="557"/>
                  </a:lnTo>
                  <a:lnTo>
                    <a:pt x="764" y="568"/>
                  </a:lnTo>
                  <a:lnTo>
                    <a:pt x="755" y="569"/>
                  </a:lnTo>
                  <a:lnTo>
                    <a:pt x="747" y="560"/>
                  </a:lnTo>
                  <a:lnTo>
                    <a:pt x="740" y="551"/>
                  </a:lnTo>
                  <a:lnTo>
                    <a:pt x="729" y="548"/>
                  </a:lnTo>
                  <a:lnTo>
                    <a:pt x="718" y="543"/>
                  </a:lnTo>
                  <a:lnTo>
                    <a:pt x="712" y="531"/>
                  </a:lnTo>
                  <a:lnTo>
                    <a:pt x="709" y="523"/>
                  </a:lnTo>
                  <a:lnTo>
                    <a:pt x="702" y="520"/>
                  </a:lnTo>
                  <a:lnTo>
                    <a:pt x="692" y="520"/>
                  </a:lnTo>
                  <a:lnTo>
                    <a:pt x="683" y="522"/>
                  </a:lnTo>
                  <a:lnTo>
                    <a:pt x="674" y="522"/>
                  </a:lnTo>
                  <a:lnTo>
                    <a:pt x="667" y="520"/>
                  </a:lnTo>
                  <a:lnTo>
                    <a:pt x="664" y="511"/>
                  </a:lnTo>
                  <a:lnTo>
                    <a:pt x="664" y="496"/>
                  </a:lnTo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8" name="Group 315"/>
          <p:cNvGrpSpPr>
            <a:grpSpLocks/>
          </p:cNvGrpSpPr>
          <p:nvPr/>
        </p:nvGrpSpPr>
        <p:grpSpPr bwMode="auto">
          <a:xfrm>
            <a:off x="8236064" y="2115191"/>
            <a:ext cx="1107017" cy="882651"/>
            <a:chOff x="4068" y="1032"/>
            <a:chExt cx="523" cy="417"/>
          </a:xfrm>
          <a:solidFill>
            <a:srgbClr val="6699FF"/>
          </a:solidFill>
        </p:grpSpPr>
        <p:sp>
          <p:nvSpPr>
            <p:cNvPr id="129" name="Freeform 65"/>
            <p:cNvSpPr>
              <a:spLocks/>
            </p:cNvSpPr>
            <p:nvPr/>
          </p:nvSpPr>
          <p:spPr bwMode="auto">
            <a:xfrm>
              <a:off x="4068" y="1032"/>
              <a:ext cx="426" cy="389"/>
            </a:xfrm>
            <a:custGeom>
              <a:avLst/>
              <a:gdLst>
                <a:gd name="T0" fmla="*/ 108 w 527"/>
                <a:gd name="T1" fmla="*/ 117 h 482"/>
                <a:gd name="T2" fmla="*/ 107 w 527"/>
                <a:gd name="T3" fmla="*/ 111 h 482"/>
                <a:gd name="T4" fmla="*/ 101 w 527"/>
                <a:gd name="T5" fmla="*/ 107 h 482"/>
                <a:gd name="T6" fmla="*/ 95 w 527"/>
                <a:gd name="T7" fmla="*/ 107 h 482"/>
                <a:gd name="T8" fmla="*/ 81 w 527"/>
                <a:gd name="T9" fmla="*/ 110 h 482"/>
                <a:gd name="T10" fmla="*/ 61 w 527"/>
                <a:gd name="T11" fmla="*/ 115 h 482"/>
                <a:gd name="T12" fmla="*/ 38 w 527"/>
                <a:gd name="T13" fmla="*/ 119 h 482"/>
                <a:gd name="T14" fmla="*/ 16 w 527"/>
                <a:gd name="T15" fmla="*/ 123 h 482"/>
                <a:gd name="T16" fmla="*/ 0 w 527"/>
                <a:gd name="T17" fmla="*/ 127 h 482"/>
                <a:gd name="T18" fmla="*/ 6 w 527"/>
                <a:gd name="T19" fmla="*/ 113 h 482"/>
                <a:gd name="T20" fmla="*/ 10 w 527"/>
                <a:gd name="T21" fmla="*/ 107 h 482"/>
                <a:gd name="T22" fmla="*/ 14 w 527"/>
                <a:gd name="T23" fmla="*/ 102 h 482"/>
                <a:gd name="T24" fmla="*/ 15 w 527"/>
                <a:gd name="T25" fmla="*/ 98 h 482"/>
                <a:gd name="T26" fmla="*/ 14 w 527"/>
                <a:gd name="T27" fmla="*/ 94 h 482"/>
                <a:gd name="T28" fmla="*/ 10 w 527"/>
                <a:gd name="T29" fmla="*/ 88 h 482"/>
                <a:gd name="T30" fmla="*/ 12 w 527"/>
                <a:gd name="T31" fmla="*/ 82 h 482"/>
                <a:gd name="T32" fmla="*/ 16 w 527"/>
                <a:gd name="T33" fmla="*/ 80 h 482"/>
                <a:gd name="T34" fmla="*/ 21 w 527"/>
                <a:gd name="T35" fmla="*/ 77 h 482"/>
                <a:gd name="T36" fmla="*/ 27 w 527"/>
                <a:gd name="T37" fmla="*/ 77 h 482"/>
                <a:gd name="T38" fmla="*/ 34 w 527"/>
                <a:gd name="T39" fmla="*/ 77 h 482"/>
                <a:gd name="T40" fmla="*/ 40 w 527"/>
                <a:gd name="T41" fmla="*/ 77 h 482"/>
                <a:gd name="T42" fmla="*/ 45 w 527"/>
                <a:gd name="T43" fmla="*/ 77 h 482"/>
                <a:gd name="T44" fmla="*/ 49 w 527"/>
                <a:gd name="T45" fmla="*/ 76 h 482"/>
                <a:gd name="T46" fmla="*/ 55 w 527"/>
                <a:gd name="T47" fmla="*/ 73 h 482"/>
                <a:gd name="T48" fmla="*/ 61 w 527"/>
                <a:gd name="T49" fmla="*/ 69 h 482"/>
                <a:gd name="T50" fmla="*/ 67 w 527"/>
                <a:gd name="T51" fmla="*/ 62 h 482"/>
                <a:gd name="T52" fmla="*/ 67 w 527"/>
                <a:gd name="T53" fmla="*/ 56 h 482"/>
                <a:gd name="T54" fmla="*/ 67 w 527"/>
                <a:gd name="T55" fmla="*/ 51 h 482"/>
                <a:gd name="T56" fmla="*/ 67 w 527"/>
                <a:gd name="T57" fmla="*/ 48 h 482"/>
                <a:gd name="T58" fmla="*/ 63 w 527"/>
                <a:gd name="T59" fmla="*/ 45 h 482"/>
                <a:gd name="T60" fmla="*/ 67 w 527"/>
                <a:gd name="T61" fmla="*/ 40 h 482"/>
                <a:gd name="T62" fmla="*/ 73 w 527"/>
                <a:gd name="T63" fmla="*/ 35 h 482"/>
                <a:gd name="T64" fmla="*/ 74 w 527"/>
                <a:gd name="T65" fmla="*/ 29 h 482"/>
                <a:gd name="T66" fmla="*/ 79 w 527"/>
                <a:gd name="T67" fmla="*/ 19 h 482"/>
                <a:gd name="T68" fmla="*/ 90 w 527"/>
                <a:gd name="T69" fmla="*/ 10 h 482"/>
                <a:gd name="T70" fmla="*/ 103 w 527"/>
                <a:gd name="T71" fmla="*/ 5 h 482"/>
                <a:gd name="T72" fmla="*/ 119 w 527"/>
                <a:gd name="T73" fmla="*/ 2 h 482"/>
                <a:gd name="T74" fmla="*/ 124 w 527"/>
                <a:gd name="T75" fmla="*/ 12 h 482"/>
                <a:gd name="T76" fmla="*/ 127 w 527"/>
                <a:gd name="T77" fmla="*/ 31 h 482"/>
                <a:gd name="T78" fmla="*/ 129 w 527"/>
                <a:gd name="T79" fmla="*/ 42 h 482"/>
                <a:gd name="T80" fmla="*/ 133 w 527"/>
                <a:gd name="T81" fmla="*/ 44 h 482"/>
                <a:gd name="T82" fmla="*/ 141 w 527"/>
                <a:gd name="T83" fmla="*/ 94 h 482"/>
                <a:gd name="T84" fmla="*/ 145 w 527"/>
                <a:gd name="T85" fmla="*/ 127 h 482"/>
                <a:gd name="T86" fmla="*/ 141 w 527"/>
                <a:gd name="T87" fmla="*/ 132 h 482"/>
                <a:gd name="T88" fmla="*/ 116 w 527"/>
                <a:gd name="T89" fmla="*/ 122 h 4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7"/>
                <a:gd name="T136" fmla="*/ 0 h 482"/>
                <a:gd name="T137" fmla="*/ 527 w 527"/>
                <a:gd name="T138" fmla="*/ 482 h 4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7" h="482">
                  <a:moveTo>
                    <a:pt x="414" y="440"/>
                  </a:moveTo>
                  <a:lnTo>
                    <a:pt x="412" y="433"/>
                  </a:lnTo>
                  <a:lnTo>
                    <a:pt x="389" y="424"/>
                  </a:lnTo>
                  <a:lnTo>
                    <a:pt x="389" y="412"/>
                  </a:lnTo>
                  <a:lnTo>
                    <a:pt x="388" y="404"/>
                  </a:lnTo>
                  <a:lnTo>
                    <a:pt x="382" y="401"/>
                  </a:lnTo>
                  <a:lnTo>
                    <a:pt x="373" y="397"/>
                  </a:lnTo>
                  <a:lnTo>
                    <a:pt x="367" y="395"/>
                  </a:lnTo>
                  <a:lnTo>
                    <a:pt x="363" y="389"/>
                  </a:lnTo>
                  <a:lnTo>
                    <a:pt x="357" y="383"/>
                  </a:lnTo>
                  <a:lnTo>
                    <a:pt x="348" y="382"/>
                  </a:lnTo>
                  <a:lnTo>
                    <a:pt x="339" y="385"/>
                  </a:lnTo>
                  <a:lnTo>
                    <a:pt x="327" y="388"/>
                  </a:lnTo>
                  <a:lnTo>
                    <a:pt x="310" y="392"/>
                  </a:lnTo>
                  <a:lnTo>
                    <a:pt x="290" y="397"/>
                  </a:lnTo>
                  <a:lnTo>
                    <a:pt x="267" y="403"/>
                  </a:lnTo>
                  <a:lnTo>
                    <a:pt x="243" y="409"/>
                  </a:lnTo>
                  <a:lnTo>
                    <a:pt x="219" y="415"/>
                  </a:lnTo>
                  <a:lnTo>
                    <a:pt x="191" y="421"/>
                  </a:lnTo>
                  <a:lnTo>
                    <a:pt x="164" y="427"/>
                  </a:lnTo>
                  <a:lnTo>
                    <a:pt x="136" y="433"/>
                  </a:lnTo>
                  <a:lnTo>
                    <a:pt x="109" y="438"/>
                  </a:lnTo>
                  <a:lnTo>
                    <a:pt x="83" y="444"/>
                  </a:lnTo>
                  <a:lnTo>
                    <a:pt x="58" y="449"/>
                  </a:lnTo>
                  <a:lnTo>
                    <a:pt x="37" y="452"/>
                  </a:lnTo>
                  <a:lnTo>
                    <a:pt x="17" y="455"/>
                  </a:lnTo>
                  <a:lnTo>
                    <a:pt x="0" y="456"/>
                  </a:lnTo>
                  <a:lnTo>
                    <a:pt x="0" y="426"/>
                  </a:lnTo>
                  <a:lnTo>
                    <a:pt x="10" y="417"/>
                  </a:lnTo>
                  <a:lnTo>
                    <a:pt x="20" y="407"/>
                  </a:lnTo>
                  <a:lnTo>
                    <a:pt x="26" y="398"/>
                  </a:lnTo>
                  <a:lnTo>
                    <a:pt x="28" y="391"/>
                  </a:lnTo>
                  <a:lnTo>
                    <a:pt x="36" y="385"/>
                  </a:lnTo>
                  <a:lnTo>
                    <a:pt x="39" y="379"/>
                  </a:lnTo>
                  <a:lnTo>
                    <a:pt x="40" y="374"/>
                  </a:lnTo>
                  <a:lnTo>
                    <a:pt x="48" y="368"/>
                  </a:lnTo>
                  <a:lnTo>
                    <a:pt x="54" y="363"/>
                  </a:lnTo>
                  <a:lnTo>
                    <a:pt x="55" y="359"/>
                  </a:lnTo>
                  <a:lnTo>
                    <a:pt x="54" y="354"/>
                  </a:lnTo>
                  <a:lnTo>
                    <a:pt x="49" y="350"/>
                  </a:lnTo>
                  <a:lnTo>
                    <a:pt x="48" y="343"/>
                  </a:lnTo>
                  <a:lnTo>
                    <a:pt x="49" y="337"/>
                  </a:lnTo>
                  <a:lnTo>
                    <a:pt x="48" y="331"/>
                  </a:lnTo>
                  <a:lnTo>
                    <a:pt x="37" y="324"/>
                  </a:lnTo>
                  <a:lnTo>
                    <a:pt x="34" y="319"/>
                  </a:lnTo>
                  <a:lnTo>
                    <a:pt x="34" y="310"/>
                  </a:lnTo>
                  <a:lnTo>
                    <a:pt x="37" y="302"/>
                  </a:lnTo>
                  <a:lnTo>
                    <a:pt x="45" y="298"/>
                  </a:lnTo>
                  <a:lnTo>
                    <a:pt x="49" y="296"/>
                  </a:lnTo>
                  <a:lnTo>
                    <a:pt x="54" y="295"/>
                  </a:lnTo>
                  <a:lnTo>
                    <a:pt x="58" y="292"/>
                  </a:lnTo>
                  <a:lnTo>
                    <a:pt x="63" y="288"/>
                  </a:lnTo>
                  <a:lnTo>
                    <a:pt x="69" y="285"/>
                  </a:lnTo>
                  <a:lnTo>
                    <a:pt x="75" y="282"/>
                  </a:lnTo>
                  <a:lnTo>
                    <a:pt x="81" y="279"/>
                  </a:lnTo>
                  <a:lnTo>
                    <a:pt x="90" y="279"/>
                  </a:lnTo>
                  <a:lnTo>
                    <a:pt x="98" y="279"/>
                  </a:lnTo>
                  <a:lnTo>
                    <a:pt x="106" y="278"/>
                  </a:lnTo>
                  <a:lnTo>
                    <a:pt x="113" y="278"/>
                  </a:lnTo>
                  <a:lnTo>
                    <a:pt x="121" y="278"/>
                  </a:lnTo>
                  <a:lnTo>
                    <a:pt x="127" y="278"/>
                  </a:lnTo>
                  <a:lnTo>
                    <a:pt x="135" y="279"/>
                  </a:lnTo>
                  <a:lnTo>
                    <a:pt x="142" y="282"/>
                  </a:lnTo>
                  <a:lnTo>
                    <a:pt x="151" y="287"/>
                  </a:lnTo>
                  <a:lnTo>
                    <a:pt x="159" y="285"/>
                  </a:lnTo>
                  <a:lnTo>
                    <a:pt x="161" y="281"/>
                  </a:lnTo>
                  <a:lnTo>
                    <a:pt x="162" y="275"/>
                  </a:lnTo>
                  <a:lnTo>
                    <a:pt x="170" y="272"/>
                  </a:lnTo>
                  <a:lnTo>
                    <a:pt x="177" y="272"/>
                  </a:lnTo>
                  <a:lnTo>
                    <a:pt x="184" y="270"/>
                  </a:lnTo>
                  <a:lnTo>
                    <a:pt x="191" y="269"/>
                  </a:lnTo>
                  <a:lnTo>
                    <a:pt x="197" y="267"/>
                  </a:lnTo>
                  <a:lnTo>
                    <a:pt x="203" y="264"/>
                  </a:lnTo>
                  <a:lnTo>
                    <a:pt x="211" y="258"/>
                  </a:lnTo>
                  <a:lnTo>
                    <a:pt x="219" y="250"/>
                  </a:lnTo>
                  <a:lnTo>
                    <a:pt x="228" y="240"/>
                  </a:lnTo>
                  <a:lnTo>
                    <a:pt x="232" y="235"/>
                  </a:lnTo>
                  <a:lnTo>
                    <a:pt x="241" y="227"/>
                  </a:lnTo>
                  <a:lnTo>
                    <a:pt x="249" y="220"/>
                  </a:lnTo>
                  <a:lnTo>
                    <a:pt x="248" y="214"/>
                  </a:lnTo>
                  <a:lnTo>
                    <a:pt x="241" y="206"/>
                  </a:lnTo>
                  <a:lnTo>
                    <a:pt x="238" y="197"/>
                  </a:lnTo>
                  <a:lnTo>
                    <a:pt x="238" y="189"/>
                  </a:lnTo>
                  <a:lnTo>
                    <a:pt x="243" y="185"/>
                  </a:lnTo>
                  <a:lnTo>
                    <a:pt x="246" y="182"/>
                  </a:lnTo>
                  <a:lnTo>
                    <a:pt x="246" y="176"/>
                  </a:lnTo>
                  <a:lnTo>
                    <a:pt x="241" y="171"/>
                  </a:lnTo>
                  <a:lnTo>
                    <a:pt x="231" y="168"/>
                  </a:lnTo>
                  <a:lnTo>
                    <a:pt x="226" y="166"/>
                  </a:lnTo>
                  <a:lnTo>
                    <a:pt x="226" y="162"/>
                  </a:lnTo>
                  <a:lnTo>
                    <a:pt x="229" y="157"/>
                  </a:lnTo>
                  <a:lnTo>
                    <a:pt x="235" y="150"/>
                  </a:lnTo>
                  <a:lnTo>
                    <a:pt x="243" y="142"/>
                  </a:lnTo>
                  <a:lnTo>
                    <a:pt x="251" y="136"/>
                  </a:lnTo>
                  <a:lnTo>
                    <a:pt x="257" y="130"/>
                  </a:lnTo>
                  <a:lnTo>
                    <a:pt x="260" y="125"/>
                  </a:lnTo>
                  <a:lnTo>
                    <a:pt x="263" y="119"/>
                  </a:lnTo>
                  <a:lnTo>
                    <a:pt x="264" y="113"/>
                  </a:lnTo>
                  <a:lnTo>
                    <a:pt x="267" y="104"/>
                  </a:lnTo>
                  <a:lnTo>
                    <a:pt x="270" y="95"/>
                  </a:lnTo>
                  <a:lnTo>
                    <a:pt x="275" y="84"/>
                  </a:lnTo>
                  <a:lnTo>
                    <a:pt x="284" y="70"/>
                  </a:lnTo>
                  <a:lnTo>
                    <a:pt x="296" y="57"/>
                  </a:lnTo>
                  <a:lnTo>
                    <a:pt x="315" y="40"/>
                  </a:lnTo>
                  <a:lnTo>
                    <a:pt x="322" y="35"/>
                  </a:lnTo>
                  <a:lnTo>
                    <a:pt x="335" y="31"/>
                  </a:lnTo>
                  <a:lnTo>
                    <a:pt x="350" y="25"/>
                  </a:lnTo>
                  <a:lnTo>
                    <a:pt x="368" y="18"/>
                  </a:lnTo>
                  <a:lnTo>
                    <a:pt x="388" y="12"/>
                  </a:lnTo>
                  <a:lnTo>
                    <a:pt x="406" y="8"/>
                  </a:lnTo>
                  <a:lnTo>
                    <a:pt x="425" y="3"/>
                  </a:lnTo>
                  <a:lnTo>
                    <a:pt x="438" y="0"/>
                  </a:lnTo>
                  <a:lnTo>
                    <a:pt x="443" y="20"/>
                  </a:lnTo>
                  <a:lnTo>
                    <a:pt x="446" y="44"/>
                  </a:lnTo>
                  <a:lnTo>
                    <a:pt x="450" y="70"/>
                  </a:lnTo>
                  <a:lnTo>
                    <a:pt x="455" y="89"/>
                  </a:lnTo>
                  <a:lnTo>
                    <a:pt x="455" y="111"/>
                  </a:lnTo>
                  <a:lnTo>
                    <a:pt x="460" y="128"/>
                  </a:lnTo>
                  <a:lnTo>
                    <a:pt x="463" y="140"/>
                  </a:lnTo>
                  <a:lnTo>
                    <a:pt x="463" y="151"/>
                  </a:lnTo>
                  <a:lnTo>
                    <a:pt x="467" y="159"/>
                  </a:lnTo>
                  <a:lnTo>
                    <a:pt x="472" y="159"/>
                  </a:lnTo>
                  <a:lnTo>
                    <a:pt x="475" y="159"/>
                  </a:lnTo>
                  <a:lnTo>
                    <a:pt x="479" y="165"/>
                  </a:lnTo>
                  <a:lnTo>
                    <a:pt x="502" y="253"/>
                  </a:lnTo>
                  <a:lnTo>
                    <a:pt x="507" y="340"/>
                  </a:lnTo>
                  <a:lnTo>
                    <a:pt x="527" y="436"/>
                  </a:lnTo>
                  <a:lnTo>
                    <a:pt x="513" y="450"/>
                  </a:lnTo>
                  <a:lnTo>
                    <a:pt x="519" y="458"/>
                  </a:lnTo>
                  <a:lnTo>
                    <a:pt x="514" y="462"/>
                  </a:lnTo>
                  <a:lnTo>
                    <a:pt x="510" y="472"/>
                  </a:lnTo>
                  <a:lnTo>
                    <a:pt x="507" y="479"/>
                  </a:lnTo>
                  <a:lnTo>
                    <a:pt x="505" y="482"/>
                  </a:lnTo>
                  <a:lnTo>
                    <a:pt x="505" y="470"/>
                  </a:lnTo>
                  <a:lnTo>
                    <a:pt x="414" y="44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Freeform 138"/>
            <p:cNvSpPr>
              <a:spLocks/>
            </p:cNvSpPr>
            <p:nvPr/>
          </p:nvSpPr>
          <p:spPr bwMode="auto">
            <a:xfrm>
              <a:off x="4471" y="1376"/>
              <a:ext cx="120" cy="73"/>
            </a:xfrm>
            <a:custGeom>
              <a:avLst/>
              <a:gdLst>
                <a:gd name="T0" fmla="*/ 18 w 149"/>
                <a:gd name="T1" fmla="*/ 11 h 91"/>
                <a:gd name="T2" fmla="*/ 22 w 149"/>
                <a:gd name="T3" fmla="*/ 9 h 91"/>
                <a:gd name="T4" fmla="*/ 26 w 149"/>
                <a:gd name="T5" fmla="*/ 7 h 91"/>
                <a:gd name="T6" fmla="*/ 28 w 149"/>
                <a:gd name="T7" fmla="*/ 7 h 91"/>
                <a:gd name="T8" fmla="*/ 31 w 149"/>
                <a:gd name="T9" fmla="*/ 5 h 91"/>
                <a:gd name="T10" fmla="*/ 31 w 149"/>
                <a:gd name="T11" fmla="*/ 4 h 91"/>
                <a:gd name="T12" fmla="*/ 34 w 149"/>
                <a:gd name="T13" fmla="*/ 2 h 91"/>
                <a:gd name="T14" fmla="*/ 35 w 149"/>
                <a:gd name="T15" fmla="*/ 2 h 91"/>
                <a:gd name="T16" fmla="*/ 40 w 149"/>
                <a:gd name="T17" fmla="*/ 2 h 91"/>
                <a:gd name="T18" fmla="*/ 39 w 149"/>
                <a:gd name="T19" fmla="*/ 2 h 91"/>
                <a:gd name="T20" fmla="*/ 38 w 149"/>
                <a:gd name="T21" fmla="*/ 3 h 91"/>
                <a:gd name="T22" fmla="*/ 35 w 149"/>
                <a:gd name="T23" fmla="*/ 5 h 91"/>
                <a:gd name="T24" fmla="*/ 31 w 149"/>
                <a:gd name="T25" fmla="*/ 7 h 91"/>
                <a:gd name="T26" fmla="*/ 27 w 149"/>
                <a:gd name="T27" fmla="*/ 10 h 91"/>
                <a:gd name="T28" fmla="*/ 24 w 149"/>
                <a:gd name="T29" fmla="*/ 12 h 91"/>
                <a:gd name="T30" fmla="*/ 22 w 149"/>
                <a:gd name="T31" fmla="*/ 14 h 91"/>
                <a:gd name="T32" fmla="*/ 20 w 149"/>
                <a:gd name="T33" fmla="*/ 16 h 91"/>
                <a:gd name="T34" fmla="*/ 19 w 149"/>
                <a:gd name="T35" fmla="*/ 18 h 91"/>
                <a:gd name="T36" fmla="*/ 15 w 149"/>
                <a:gd name="T37" fmla="*/ 19 h 91"/>
                <a:gd name="T38" fmla="*/ 17 w 149"/>
                <a:gd name="T39" fmla="*/ 17 h 91"/>
                <a:gd name="T40" fmla="*/ 17 w 149"/>
                <a:gd name="T41" fmla="*/ 17 h 91"/>
                <a:gd name="T42" fmla="*/ 12 w 149"/>
                <a:gd name="T43" fmla="*/ 19 h 91"/>
                <a:gd name="T44" fmla="*/ 10 w 149"/>
                <a:gd name="T45" fmla="*/ 21 h 91"/>
                <a:gd name="T46" fmla="*/ 8 w 149"/>
                <a:gd name="T47" fmla="*/ 22 h 91"/>
                <a:gd name="T48" fmla="*/ 5 w 149"/>
                <a:gd name="T49" fmla="*/ 23 h 91"/>
                <a:gd name="T50" fmla="*/ 5 w 149"/>
                <a:gd name="T51" fmla="*/ 22 h 91"/>
                <a:gd name="T52" fmla="*/ 4 w 149"/>
                <a:gd name="T53" fmla="*/ 22 h 91"/>
                <a:gd name="T54" fmla="*/ 4 w 149"/>
                <a:gd name="T55" fmla="*/ 23 h 91"/>
                <a:gd name="T56" fmla="*/ 3 w 149"/>
                <a:gd name="T57" fmla="*/ 24 h 91"/>
                <a:gd name="T58" fmla="*/ 1 w 149"/>
                <a:gd name="T59" fmla="*/ 23 h 91"/>
                <a:gd name="T60" fmla="*/ 0 w 149"/>
                <a:gd name="T61" fmla="*/ 22 h 91"/>
                <a:gd name="T62" fmla="*/ 2 w 149"/>
                <a:gd name="T63" fmla="*/ 21 h 91"/>
                <a:gd name="T64" fmla="*/ 3 w 149"/>
                <a:gd name="T65" fmla="*/ 19 h 91"/>
                <a:gd name="T66" fmla="*/ 6 w 149"/>
                <a:gd name="T67" fmla="*/ 18 h 91"/>
                <a:gd name="T68" fmla="*/ 8 w 149"/>
                <a:gd name="T69" fmla="*/ 15 h 91"/>
                <a:gd name="T70" fmla="*/ 9 w 149"/>
                <a:gd name="T71" fmla="*/ 14 h 91"/>
                <a:gd name="T72" fmla="*/ 11 w 149"/>
                <a:gd name="T73" fmla="*/ 14 h 91"/>
                <a:gd name="T74" fmla="*/ 12 w 149"/>
                <a:gd name="T75" fmla="*/ 13 h 91"/>
                <a:gd name="T76" fmla="*/ 16 w 149"/>
                <a:gd name="T77" fmla="*/ 10 h 91"/>
                <a:gd name="T78" fmla="*/ 19 w 149"/>
                <a:gd name="T79" fmla="*/ 7 h 91"/>
                <a:gd name="T80" fmla="*/ 19 w 149"/>
                <a:gd name="T81" fmla="*/ 6 h 91"/>
                <a:gd name="T82" fmla="*/ 22 w 149"/>
                <a:gd name="T83" fmla="*/ 3 h 91"/>
                <a:gd name="T84" fmla="*/ 23 w 149"/>
                <a:gd name="T85" fmla="*/ 4 h 91"/>
                <a:gd name="T86" fmla="*/ 27 w 149"/>
                <a:gd name="T87" fmla="*/ 2 h 91"/>
                <a:gd name="T88" fmla="*/ 28 w 149"/>
                <a:gd name="T89" fmla="*/ 2 h 91"/>
                <a:gd name="T90" fmla="*/ 27 w 149"/>
                <a:gd name="T91" fmla="*/ 4 h 91"/>
                <a:gd name="T92" fmla="*/ 25 w 149"/>
                <a:gd name="T93" fmla="*/ 5 h 91"/>
                <a:gd name="T94" fmla="*/ 23 w 149"/>
                <a:gd name="T95" fmla="*/ 6 h 91"/>
                <a:gd name="T96" fmla="*/ 20 w 149"/>
                <a:gd name="T97" fmla="*/ 9 h 91"/>
                <a:gd name="T98" fmla="*/ 18 w 149"/>
                <a:gd name="T99" fmla="*/ 11 h 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91"/>
                <a:gd name="T152" fmla="*/ 149 w 149"/>
                <a:gd name="T153" fmla="*/ 91 h 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91">
                  <a:moveTo>
                    <a:pt x="64" y="43"/>
                  </a:moveTo>
                  <a:lnTo>
                    <a:pt x="64" y="43"/>
                  </a:lnTo>
                  <a:lnTo>
                    <a:pt x="70" y="39"/>
                  </a:lnTo>
                  <a:lnTo>
                    <a:pt x="78" y="33"/>
                  </a:lnTo>
                  <a:lnTo>
                    <a:pt x="87" y="28"/>
                  </a:lnTo>
                  <a:lnTo>
                    <a:pt x="96" y="26"/>
                  </a:lnTo>
                  <a:lnTo>
                    <a:pt x="102" y="26"/>
                  </a:lnTo>
                  <a:lnTo>
                    <a:pt x="107" y="22"/>
                  </a:lnTo>
                  <a:lnTo>
                    <a:pt x="110" y="19"/>
                  </a:lnTo>
                  <a:lnTo>
                    <a:pt x="116" y="14"/>
                  </a:lnTo>
                  <a:lnTo>
                    <a:pt x="120" y="11"/>
                  </a:lnTo>
                  <a:lnTo>
                    <a:pt x="123" y="10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45" y="5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7" y="19"/>
                  </a:lnTo>
                  <a:lnTo>
                    <a:pt x="119" y="23"/>
                  </a:lnTo>
                  <a:lnTo>
                    <a:pt x="111" y="28"/>
                  </a:lnTo>
                  <a:lnTo>
                    <a:pt x="104" y="34"/>
                  </a:lnTo>
                  <a:lnTo>
                    <a:pt x="98" y="39"/>
                  </a:lnTo>
                  <a:lnTo>
                    <a:pt x="91" y="43"/>
                  </a:lnTo>
                  <a:lnTo>
                    <a:pt x="88" y="46"/>
                  </a:lnTo>
                  <a:lnTo>
                    <a:pt x="81" y="52"/>
                  </a:lnTo>
                  <a:lnTo>
                    <a:pt x="78" y="55"/>
                  </a:lnTo>
                  <a:lnTo>
                    <a:pt x="75" y="60"/>
                  </a:lnTo>
                  <a:lnTo>
                    <a:pt x="67" y="66"/>
                  </a:lnTo>
                  <a:lnTo>
                    <a:pt x="56" y="72"/>
                  </a:lnTo>
                  <a:lnTo>
                    <a:pt x="53" y="74"/>
                  </a:lnTo>
                  <a:lnTo>
                    <a:pt x="55" y="71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46" y="72"/>
                  </a:lnTo>
                  <a:lnTo>
                    <a:pt x="38" y="78"/>
                  </a:lnTo>
                  <a:lnTo>
                    <a:pt x="35" y="80"/>
                  </a:lnTo>
                  <a:lnTo>
                    <a:pt x="29" y="84"/>
                  </a:lnTo>
                  <a:lnTo>
                    <a:pt x="23" y="89"/>
                  </a:lnTo>
                  <a:lnTo>
                    <a:pt x="20" y="87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5" y="84"/>
                  </a:lnTo>
                  <a:lnTo>
                    <a:pt x="15" y="87"/>
                  </a:lnTo>
                  <a:lnTo>
                    <a:pt x="14" y="91"/>
                  </a:lnTo>
                  <a:lnTo>
                    <a:pt x="11" y="91"/>
                  </a:lnTo>
                  <a:lnTo>
                    <a:pt x="6" y="91"/>
                  </a:lnTo>
                  <a:lnTo>
                    <a:pt x="1" y="87"/>
                  </a:lnTo>
                  <a:lnTo>
                    <a:pt x="0" y="84"/>
                  </a:lnTo>
                  <a:lnTo>
                    <a:pt x="3" y="81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5" y="69"/>
                  </a:lnTo>
                  <a:lnTo>
                    <a:pt x="21" y="65"/>
                  </a:lnTo>
                  <a:lnTo>
                    <a:pt x="26" y="62"/>
                  </a:lnTo>
                  <a:lnTo>
                    <a:pt x="29" y="57"/>
                  </a:lnTo>
                  <a:lnTo>
                    <a:pt x="32" y="54"/>
                  </a:lnTo>
                  <a:lnTo>
                    <a:pt x="37" y="51"/>
                  </a:lnTo>
                  <a:lnTo>
                    <a:pt x="40" y="51"/>
                  </a:lnTo>
                  <a:lnTo>
                    <a:pt x="43" y="49"/>
                  </a:lnTo>
                  <a:lnTo>
                    <a:pt x="49" y="43"/>
                  </a:lnTo>
                  <a:lnTo>
                    <a:pt x="58" y="37"/>
                  </a:lnTo>
                  <a:lnTo>
                    <a:pt x="64" y="31"/>
                  </a:lnTo>
                  <a:lnTo>
                    <a:pt x="67" y="26"/>
                  </a:lnTo>
                  <a:lnTo>
                    <a:pt x="70" y="22"/>
                  </a:lnTo>
                  <a:lnTo>
                    <a:pt x="75" y="17"/>
                  </a:lnTo>
                  <a:lnTo>
                    <a:pt x="81" y="13"/>
                  </a:lnTo>
                  <a:lnTo>
                    <a:pt x="85" y="14"/>
                  </a:lnTo>
                  <a:lnTo>
                    <a:pt x="91" y="13"/>
                  </a:lnTo>
                  <a:lnTo>
                    <a:pt x="98" y="10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99" y="14"/>
                  </a:lnTo>
                  <a:lnTo>
                    <a:pt x="94" y="17"/>
                  </a:lnTo>
                  <a:lnTo>
                    <a:pt x="90" y="20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3" y="33"/>
                  </a:lnTo>
                  <a:lnTo>
                    <a:pt x="67" y="39"/>
                  </a:lnTo>
                  <a:lnTo>
                    <a:pt x="64" y="43"/>
                  </a:lnTo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1" name="Text Box 140"/>
          <p:cNvSpPr txBox="1">
            <a:spLocks noChangeArrowheads="1"/>
          </p:cNvSpPr>
          <p:nvPr/>
        </p:nvSpPr>
        <p:spPr bwMode="auto">
          <a:xfrm>
            <a:off x="0" y="-34817"/>
            <a:ext cx="12192000" cy="124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67" b="1" dirty="0">
                <a:latin typeface="Calibri Light" panose="020F0302020204030204"/>
              </a:rPr>
              <a:t>NATIONAL ASSOCIATION OF REALTORS</a:t>
            </a:r>
            <a:r>
              <a:rPr lang="en-US" sz="4267" b="1" baseline="30000" dirty="0">
                <a:latin typeface="Calibri Light" panose="020F0302020204030204"/>
              </a:rPr>
              <a:t>®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alibri Light" panose="020F0302020204030204"/>
              </a:rPr>
              <a:t>State Assignments for Political Representatives</a:t>
            </a:r>
          </a:p>
        </p:txBody>
      </p:sp>
      <p:sp>
        <p:nvSpPr>
          <p:cNvPr id="138" name="Text Box 186"/>
          <p:cNvSpPr txBox="1">
            <a:spLocks noChangeArrowheads="1"/>
          </p:cNvSpPr>
          <p:nvPr/>
        </p:nvSpPr>
        <p:spPr bwMode="auto">
          <a:xfrm>
            <a:off x="3925254" y="1833883"/>
            <a:ext cx="624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MT</a:t>
            </a:r>
          </a:p>
        </p:txBody>
      </p:sp>
      <p:sp>
        <p:nvSpPr>
          <p:cNvPr id="143" name="Freeform 96"/>
          <p:cNvSpPr>
            <a:spLocks/>
          </p:cNvSpPr>
          <p:nvPr/>
        </p:nvSpPr>
        <p:spPr bwMode="auto">
          <a:xfrm>
            <a:off x="2840569" y="3815704"/>
            <a:ext cx="1062567" cy="1250949"/>
          </a:xfrm>
          <a:custGeom>
            <a:avLst/>
            <a:gdLst>
              <a:gd name="T0" fmla="*/ 2147483647 w 621"/>
              <a:gd name="T1" fmla="*/ 2147483647 h 731"/>
              <a:gd name="T2" fmla="*/ 2147483647 w 621"/>
              <a:gd name="T3" fmla="*/ 2147483647 h 731"/>
              <a:gd name="T4" fmla="*/ 2147483647 w 621"/>
              <a:gd name="T5" fmla="*/ 2147483647 h 731"/>
              <a:gd name="T6" fmla="*/ 2147483647 w 621"/>
              <a:gd name="T7" fmla="*/ 2147483647 h 731"/>
              <a:gd name="T8" fmla="*/ 2147483647 w 621"/>
              <a:gd name="T9" fmla="*/ 2147483647 h 731"/>
              <a:gd name="T10" fmla="*/ 2147483647 w 621"/>
              <a:gd name="T11" fmla="*/ 2147483647 h 731"/>
              <a:gd name="T12" fmla="*/ 2147483647 w 621"/>
              <a:gd name="T13" fmla="*/ 2147483647 h 731"/>
              <a:gd name="T14" fmla="*/ 2147483647 w 621"/>
              <a:gd name="T15" fmla="*/ 2147483647 h 731"/>
              <a:gd name="T16" fmla="*/ 2147483647 w 621"/>
              <a:gd name="T17" fmla="*/ 2147483647 h 731"/>
              <a:gd name="T18" fmla="*/ 2147483647 w 621"/>
              <a:gd name="T19" fmla="*/ 2147483647 h 731"/>
              <a:gd name="T20" fmla="*/ 2147483647 w 621"/>
              <a:gd name="T21" fmla="*/ 2147483647 h 731"/>
              <a:gd name="T22" fmla="*/ 2147483647 w 621"/>
              <a:gd name="T23" fmla="*/ 2147483647 h 731"/>
              <a:gd name="T24" fmla="*/ 2147483647 w 621"/>
              <a:gd name="T25" fmla="*/ 2147483647 h 731"/>
              <a:gd name="T26" fmla="*/ 2147483647 w 621"/>
              <a:gd name="T27" fmla="*/ 2147483647 h 731"/>
              <a:gd name="T28" fmla="*/ 2147483647 w 621"/>
              <a:gd name="T29" fmla="*/ 2147483647 h 731"/>
              <a:gd name="T30" fmla="*/ 2147483647 w 621"/>
              <a:gd name="T31" fmla="*/ 2147483647 h 731"/>
              <a:gd name="T32" fmla="*/ 2147483647 w 621"/>
              <a:gd name="T33" fmla="*/ 2147483647 h 731"/>
              <a:gd name="T34" fmla="*/ 2147483647 w 621"/>
              <a:gd name="T35" fmla="*/ 2147483647 h 731"/>
              <a:gd name="T36" fmla="*/ 2147483647 w 621"/>
              <a:gd name="T37" fmla="*/ 2147483647 h 731"/>
              <a:gd name="T38" fmla="*/ 2147483647 w 621"/>
              <a:gd name="T39" fmla="*/ 2147483647 h 731"/>
              <a:gd name="T40" fmla="*/ 2147483647 w 621"/>
              <a:gd name="T41" fmla="*/ 2147483647 h 731"/>
              <a:gd name="T42" fmla="*/ 2147483647 w 621"/>
              <a:gd name="T43" fmla="*/ 2147483647 h 731"/>
              <a:gd name="T44" fmla="*/ 2147483647 w 621"/>
              <a:gd name="T45" fmla="*/ 2147483647 h 731"/>
              <a:gd name="T46" fmla="*/ 2147483647 w 621"/>
              <a:gd name="T47" fmla="*/ 2147483647 h 731"/>
              <a:gd name="T48" fmla="*/ 2147483647 w 621"/>
              <a:gd name="T49" fmla="*/ 2147483647 h 731"/>
              <a:gd name="T50" fmla="*/ 2147483647 w 621"/>
              <a:gd name="T51" fmla="*/ 2147483647 h 731"/>
              <a:gd name="T52" fmla="*/ 2147483647 w 621"/>
              <a:gd name="T53" fmla="*/ 2147483647 h 731"/>
              <a:gd name="T54" fmla="*/ 2147483647 w 621"/>
              <a:gd name="T55" fmla="*/ 2147483647 h 731"/>
              <a:gd name="T56" fmla="*/ 2147483647 w 621"/>
              <a:gd name="T57" fmla="*/ 2147483647 h 731"/>
              <a:gd name="T58" fmla="*/ 2147483647 w 621"/>
              <a:gd name="T59" fmla="*/ 2147483647 h 731"/>
              <a:gd name="T60" fmla="*/ 2147483647 w 621"/>
              <a:gd name="T61" fmla="*/ 2147483647 h 731"/>
              <a:gd name="T62" fmla="*/ 2147483647 w 621"/>
              <a:gd name="T63" fmla="*/ 2147483647 h 731"/>
              <a:gd name="T64" fmla="*/ 2147483647 w 621"/>
              <a:gd name="T65" fmla="*/ 2147483647 h 731"/>
              <a:gd name="T66" fmla="*/ 2147483647 w 621"/>
              <a:gd name="T67" fmla="*/ 2147483647 h 731"/>
              <a:gd name="T68" fmla="*/ 2147483647 w 621"/>
              <a:gd name="T69" fmla="*/ 2147483647 h 731"/>
              <a:gd name="T70" fmla="*/ 2147483647 w 621"/>
              <a:gd name="T71" fmla="*/ 2147483647 h 731"/>
              <a:gd name="T72" fmla="*/ 2147483647 w 621"/>
              <a:gd name="T73" fmla="*/ 2147483647 h 731"/>
              <a:gd name="T74" fmla="*/ 2147483647 w 621"/>
              <a:gd name="T75" fmla="*/ 2147483647 h 731"/>
              <a:gd name="T76" fmla="*/ 0 w 621"/>
              <a:gd name="T77" fmla="*/ 2147483647 h 731"/>
              <a:gd name="T78" fmla="*/ 2147483647 w 621"/>
              <a:gd name="T79" fmla="*/ 2147483647 h 73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21"/>
              <a:gd name="T121" fmla="*/ 0 h 731"/>
              <a:gd name="T122" fmla="*/ 621 w 621"/>
              <a:gd name="T123" fmla="*/ 731 h 73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21" h="731">
                <a:moveTo>
                  <a:pt x="531" y="731"/>
                </a:moveTo>
                <a:lnTo>
                  <a:pt x="531" y="731"/>
                </a:lnTo>
                <a:lnTo>
                  <a:pt x="545" y="632"/>
                </a:lnTo>
                <a:lnTo>
                  <a:pt x="560" y="528"/>
                </a:lnTo>
                <a:lnTo>
                  <a:pt x="574" y="423"/>
                </a:lnTo>
                <a:lnTo>
                  <a:pt x="587" y="324"/>
                </a:lnTo>
                <a:lnTo>
                  <a:pt x="600" y="235"/>
                </a:lnTo>
                <a:lnTo>
                  <a:pt x="609" y="162"/>
                </a:lnTo>
                <a:lnTo>
                  <a:pt x="616" y="109"/>
                </a:lnTo>
                <a:lnTo>
                  <a:pt x="621" y="83"/>
                </a:lnTo>
                <a:lnTo>
                  <a:pt x="168" y="0"/>
                </a:lnTo>
                <a:lnTo>
                  <a:pt x="150" y="100"/>
                </a:lnTo>
                <a:lnTo>
                  <a:pt x="145" y="106"/>
                </a:lnTo>
                <a:lnTo>
                  <a:pt x="142" y="110"/>
                </a:lnTo>
                <a:lnTo>
                  <a:pt x="137" y="113"/>
                </a:lnTo>
                <a:lnTo>
                  <a:pt x="134" y="112"/>
                </a:lnTo>
                <a:lnTo>
                  <a:pt x="127" y="103"/>
                </a:lnTo>
                <a:lnTo>
                  <a:pt x="119" y="101"/>
                </a:lnTo>
                <a:lnTo>
                  <a:pt x="111" y="106"/>
                </a:lnTo>
                <a:lnTo>
                  <a:pt x="105" y="110"/>
                </a:lnTo>
                <a:lnTo>
                  <a:pt x="98" y="110"/>
                </a:lnTo>
                <a:lnTo>
                  <a:pt x="93" y="110"/>
                </a:lnTo>
                <a:lnTo>
                  <a:pt x="90" y="113"/>
                </a:lnTo>
                <a:lnTo>
                  <a:pt x="89" y="119"/>
                </a:lnTo>
                <a:lnTo>
                  <a:pt x="86" y="173"/>
                </a:lnTo>
                <a:lnTo>
                  <a:pt x="82" y="196"/>
                </a:lnTo>
                <a:lnTo>
                  <a:pt x="79" y="203"/>
                </a:lnTo>
                <a:lnTo>
                  <a:pt x="73" y="206"/>
                </a:lnTo>
                <a:lnTo>
                  <a:pt x="70" y="217"/>
                </a:lnTo>
                <a:lnTo>
                  <a:pt x="72" y="229"/>
                </a:lnTo>
                <a:lnTo>
                  <a:pt x="76" y="240"/>
                </a:lnTo>
                <a:lnTo>
                  <a:pt x="79" y="245"/>
                </a:lnTo>
                <a:lnTo>
                  <a:pt x="86" y="255"/>
                </a:lnTo>
                <a:lnTo>
                  <a:pt x="87" y="267"/>
                </a:lnTo>
                <a:lnTo>
                  <a:pt x="89" y="280"/>
                </a:lnTo>
                <a:lnTo>
                  <a:pt x="90" y="287"/>
                </a:lnTo>
                <a:lnTo>
                  <a:pt x="95" y="292"/>
                </a:lnTo>
                <a:lnTo>
                  <a:pt x="98" y="296"/>
                </a:lnTo>
                <a:lnTo>
                  <a:pt x="96" y="304"/>
                </a:lnTo>
                <a:lnTo>
                  <a:pt x="89" y="315"/>
                </a:lnTo>
                <a:lnTo>
                  <a:pt x="79" y="322"/>
                </a:lnTo>
                <a:lnTo>
                  <a:pt x="75" y="324"/>
                </a:lnTo>
                <a:lnTo>
                  <a:pt x="70" y="325"/>
                </a:lnTo>
                <a:lnTo>
                  <a:pt x="64" y="335"/>
                </a:lnTo>
                <a:lnTo>
                  <a:pt x="60" y="344"/>
                </a:lnTo>
                <a:lnTo>
                  <a:pt x="58" y="356"/>
                </a:lnTo>
                <a:lnTo>
                  <a:pt x="57" y="367"/>
                </a:lnTo>
                <a:lnTo>
                  <a:pt x="52" y="374"/>
                </a:lnTo>
                <a:lnTo>
                  <a:pt x="44" y="380"/>
                </a:lnTo>
                <a:lnTo>
                  <a:pt x="35" y="389"/>
                </a:lnTo>
                <a:lnTo>
                  <a:pt x="29" y="397"/>
                </a:lnTo>
                <a:lnTo>
                  <a:pt x="29" y="405"/>
                </a:lnTo>
                <a:lnTo>
                  <a:pt x="32" y="412"/>
                </a:lnTo>
                <a:lnTo>
                  <a:pt x="29" y="418"/>
                </a:lnTo>
                <a:lnTo>
                  <a:pt x="26" y="425"/>
                </a:lnTo>
                <a:lnTo>
                  <a:pt x="23" y="429"/>
                </a:lnTo>
                <a:lnTo>
                  <a:pt x="28" y="434"/>
                </a:lnTo>
                <a:lnTo>
                  <a:pt x="34" y="438"/>
                </a:lnTo>
                <a:lnTo>
                  <a:pt x="41" y="444"/>
                </a:lnTo>
                <a:lnTo>
                  <a:pt x="43" y="452"/>
                </a:lnTo>
                <a:lnTo>
                  <a:pt x="40" y="461"/>
                </a:lnTo>
                <a:lnTo>
                  <a:pt x="35" y="467"/>
                </a:lnTo>
                <a:lnTo>
                  <a:pt x="26" y="472"/>
                </a:lnTo>
                <a:lnTo>
                  <a:pt x="14" y="473"/>
                </a:lnTo>
                <a:lnTo>
                  <a:pt x="0" y="493"/>
                </a:lnTo>
                <a:lnTo>
                  <a:pt x="327" y="702"/>
                </a:lnTo>
                <a:lnTo>
                  <a:pt x="531" y="731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 Box 191"/>
          <p:cNvSpPr txBox="1">
            <a:spLocks noChangeArrowheads="1"/>
          </p:cNvSpPr>
          <p:nvPr/>
        </p:nvSpPr>
        <p:spPr bwMode="auto">
          <a:xfrm>
            <a:off x="5042538" y="1883331"/>
            <a:ext cx="656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ND</a:t>
            </a:r>
          </a:p>
        </p:txBody>
      </p:sp>
      <p:sp>
        <p:nvSpPr>
          <p:cNvPr id="146" name="Text Box 192"/>
          <p:cNvSpPr txBox="1">
            <a:spLocks noChangeArrowheads="1"/>
          </p:cNvSpPr>
          <p:nvPr/>
        </p:nvSpPr>
        <p:spPr bwMode="auto">
          <a:xfrm>
            <a:off x="5084233" y="2429935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</a:p>
        </p:txBody>
      </p:sp>
      <p:sp>
        <p:nvSpPr>
          <p:cNvPr id="147" name="Text Box 193"/>
          <p:cNvSpPr txBox="1">
            <a:spLocks noChangeArrowheads="1"/>
          </p:cNvSpPr>
          <p:nvPr/>
        </p:nvSpPr>
        <p:spPr bwMode="auto">
          <a:xfrm>
            <a:off x="5069833" y="3006106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NE</a:t>
            </a:r>
          </a:p>
        </p:txBody>
      </p:sp>
      <p:sp>
        <p:nvSpPr>
          <p:cNvPr id="148" name="Text Box 195"/>
          <p:cNvSpPr txBox="1">
            <a:spLocks noChangeArrowheads="1"/>
          </p:cNvSpPr>
          <p:nvPr/>
        </p:nvSpPr>
        <p:spPr bwMode="auto">
          <a:xfrm>
            <a:off x="5275580" y="3645230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KS</a:t>
            </a:r>
          </a:p>
        </p:txBody>
      </p:sp>
      <p:sp>
        <p:nvSpPr>
          <p:cNvPr id="149" name="Text Box 196"/>
          <p:cNvSpPr txBox="1">
            <a:spLocks noChangeArrowheads="1"/>
          </p:cNvSpPr>
          <p:nvPr/>
        </p:nvSpPr>
        <p:spPr bwMode="auto">
          <a:xfrm>
            <a:off x="4066972" y="4371342"/>
            <a:ext cx="687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</a:p>
        </p:txBody>
      </p:sp>
      <p:sp>
        <p:nvSpPr>
          <p:cNvPr id="150" name="Text Box 197"/>
          <p:cNvSpPr txBox="1">
            <a:spLocks noChangeArrowheads="1"/>
          </p:cNvSpPr>
          <p:nvPr/>
        </p:nvSpPr>
        <p:spPr bwMode="auto">
          <a:xfrm>
            <a:off x="5330401" y="4192434"/>
            <a:ext cx="54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OK</a:t>
            </a:r>
          </a:p>
        </p:txBody>
      </p:sp>
      <p:sp>
        <p:nvSpPr>
          <p:cNvPr id="151" name="Text Box 198"/>
          <p:cNvSpPr txBox="1">
            <a:spLocks noChangeArrowheads="1"/>
          </p:cNvSpPr>
          <p:nvPr/>
        </p:nvSpPr>
        <p:spPr bwMode="auto">
          <a:xfrm>
            <a:off x="5050367" y="5150392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152" name="Text Box 199"/>
          <p:cNvSpPr txBox="1">
            <a:spLocks noChangeArrowheads="1"/>
          </p:cNvSpPr>
          <p:nvPr/>
        </p:nvSpPr>
        <p:spPr bwMode="auto">
          <a:xfrm>
            <a:off x="721341" y="1021127"/>
            <a:ext cx="541867" cy="338554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AK</a:t>
            </a:r>
          </a:p>
        </p:txBody>
      </p:sp>
      <p:grpSp>
        <p:nvGrpSpPr>
          <p:cNvPr id="153" name="Group 401"/>
          <p:cNvGrpSpPr>
            <a:grpSpLocks/>
          </p:cNvGrpSpPr>
          <p:nvPr/>
        </p:nvGrpSpPr>
        <p:grpSpPr bwMode="auto">
          <a:xfrm>
            <a:off x="461920" y="3400430"/>
            <a:ext cx="1170517" cy="1013880"/>
            <a:chOff x="622" y="2084"/>
            <a:chExt cx="553" cy="479"/>
          </a:xfrm>
          <a:solidFill>
            <a:srgbClr val="FF0000"/>
          </a:solidFill>
        </p:grpSpPr>
        <p:grpSp>
          <p:nvGrpSpPr>
            <p:cNvPr id="154" name="Group 150"/>
            <p:cNvGrpSpPr>
              <a:grpSpLocks/>
            </p:cNvGrpSpPr>
            <p:nvPr/>
          </p:nvGrpSpPr>
          <p:grpSpPr bwMode="auto">
            <a:xfrm>
              <a:off x="622" y="2084"/>
              <a:ext cx="439" cy="290"/>
              <a:chOff x="2021" y="2712"/>
              <a:chExt cx="379" cy="266"/>
            </a:xfrm>
            <a:grpFill/>
          </p:grpSpPr>
          <p:sp>
            <p:nvSpPr>
              <p:cNvPr id="156" name="Freeform 119"/>
              <p:cNvSpPr>
                <a:spLocks/>
              </p:cNvSpPr>
              <p:nvPr/>
            </p:nvSpPr>
            <p:spPr bwMode="auto">
              <a:xfrm>
                <a:off x="2317" y="2871"/>
                <a:ext cx="83" cy="107"/>
              </a:xfrm>
              <a:custGeom>
                <a:avLst/>
                <a:gdLst>
                  <a:gd name="T0" fmla="*/ 9 w 102"/>
                  <a:gd name="T1" fmla="*/ 35 h 133"/>
                  <a:gd name="T2" fmla="*/ 16 w 102"/>
                  <a:gd name="T3" fmla="*/ 27 h 133"/>
                  <a:gd name="T4" fmla="*/ 20 w 102"/>
                  <a:gd name="T5" fmla="*/ 27 h 133"/>
                  <a:gd name="T6" fmla="*/ 24 w 102"/>
                  <a:gd name="T7" fmla="*/ 25 h 133"/>
                  <a:gd name="T8" fmla="*/ 27 w 102"/>
                  <a:gd name="T9" fmla="*/ 23 h 133"/>
                  <a:gd name="T10" fmla="*/ 29 w 102"/>
                  <a:gd name="T11" fmla="*/ 22 h 133"/>
                  <a:gd name="T12" fmla="*/ 30 w 102"/>
                  <a:gd name="T13" fmla="*/ 22 h 133"/>
                  <a:gd name="T14" fmla="*/ 30 w 102"/>
                  <a:gd name="T15" fmla="*/ 20 h 133"/>
                  <a:gd name="T16" fmla="*/ 27 w 102"/>
                  <a:gd name="T17" fmla="*/ 19 h 133"/>
                  <a:gd name="T18" fmla="*/ 26 w 102"/>
                  <a:gd name="T19" fmla="*/ 17 h 133"/>
                  <a:gd name="T20" fmla="*/ 24 w 102"/>
                  <a:gd name="T21" fmla="*/ 15 h 133"/>
                  <a:gd name="T22" fmla="*/ 24 w 102"/>
                  <a:gd name="T23" fmla="*/ 14 h 133"/>
                  <a:gd name="T24" fmla="*/ 24 w 102"/>
                  <a:gd name="T25" fmla="*/ 13 h 133"/>
                  <a:gd name="T26" fmla="*/ 21 w 102"/>
                  <a:gd name="T27" fmla="*/ 13 h 133"/>
                  <a:gd name="T28" fmla="*/ 21 w 102"/>
                  <a:gd name="T29" fmla="*/ 11 h 133"/>
                  <a:gd name="T30" fmla="*/ 21 w 102"/>
                  <a:gd name="T31" fmla="*/ 10 h 133"/>
                  <a:gd name="T32" fmla="*/ 20 w 102"/>
                  <a:gd name="T33" fmla="*/ 8 h 133"/>
                  <a:gd name="T34" fmla="*/ 18 w 102"/>
                  <a:gd name="T35" fmla="*/ 6 h 133"/>
                  <a:gd name="T36" fmla="*/ 15 w 102"/>
                  <a:gd name="T37" fmla="*/ 5 h 133"/>
                  <a:gd name="T38" fmla="*/ 13 w 102"/>
                  <a:gd name="T39" fmla="*/ 3 h 133"/>
                  <a:gd name="T40" fmla="*/ 11 w 102"/>
                  <a:gd name="T41" fmla="*/ 2 h 133"/>
                  <a:gd name="T42" fmla="*/ 9 w 102"/>
                  <a:gd name="T43" fmla="*/ 2 h 133"/>
                  <a:gd name="T44" fmla="*/ 7 w 102"/>
                  <a:gd name="T45" fmla="*/ 2 h 133"/>
                  <a:gd name="T46" fmla="*/ 6 w 102"/>
                  <a:gd name="T47" fmla="*/ 0 h 133"/>
                  <a:gd name="T48" fmla="*/ 4 w 102"/>
                  <a:gd name="T49" fmla="*/ 0 h 133"/>
                  <a:gd name="T50" fmla="*/ 3 w 102"/>
                  <a:gd name="T51" fmla="*/ 2 h 133"/>
                  <a:gd name="T52" fmla="*/ 2 w 102"/>
                  <a:gd name="T53" fmla="*/ 6 h 133"/>
                  <a:gd name="T54" fmla="*/ 2 w 102"/>
                  <a:gd name="T55" fmla="*/ 9 h 133"/>
                  <a:gd name="T56" fmla="*/ 1 w 102"/>
                  <a:gd name="T57" fmla="*/ 11 h 133"/>
                  <a:gd name="T58" fmla="*/ 0 w 102"/>
                  <a:gd name="T59" fmla="*/ 15 h 133"/>
                  <a:gd name="T60" fmla="*/ 0 w 102"/>
                  <a:gd name="T61" fmla="*/ 19 h 133"/>
                  <a:gd name="T62" fmla="*/ 1 w 102"/>
                  <a:gd name="T63" fmla="*/ 20 h 133"/>
                  <a:gd name="T64" fmla="*/ 1 w 102"/>
                  <a:gd name="T65" fmla="*/ 22 h 133"/>
                  <a:gd name="T66" fmla="*/ 0 w 102"/>
                  <a:gd name="T67" fmla="*/ 23 h 133"/>
                  <a:gd name="T68" fmla="*/ 2 w 102"/>
                  <a:gd name="T69" fmla="*/ 25 h 133"/>
                  <a:gd name="T70" fmla="*/ 2 w 102"/>
                  <a:gd name="T71" fmla="*/ 25 h 133"/>
                  <a:gd name="T72" fmla="*/ 2 w 102"/>
                  <a:gd name="T73" fmla="*/ 27 h 133"/>
                  <a:gd name="T74" fmla="*/ 2 w 102"/>
                  <a:gd name="T75" fmla="*/ 27 h 133"/>
                  <a:gd name="T76" fmla="*/ 1 w 102"/>
                  <a:gd name="T77" fmla="*/ 28 h 133"/>
                  <a:gd name="T78" fmla="*/ 2 w 102"/>
                  <a:gd name="T79" fmla="*/ 30 h 133"/>
                  <a:gd name="T80" fmla="*/ 2 w 102"/>
                  <a:gd name="T81" fmla="*/ 31 h 133"/>
                  <a:gd name="T82" fmla="*/ 4 w 102"/>
                  <a:gd name="T83" fmla="*/ 32 h 133"/>
                  <a:gd name="T84" fmla="*/ 6 w 102"/>
                  <a:gd name="T85" fmla="*/ 35 h 133"/>
                  <a:gd name="T86" fmla="*/ 7 w 102"/>
                  <a:gd name="T87" fmla="*/ 35 h 133"/>
                  <a:gd name="T88" fmla="*/ 9 w 102"/>
                  <a:gd name="T89" fmla="*/ 36 h 133"/>
                  <a:gd name="T90" fmla="*/ 9 w 102"/>
                  <a:gd name="T91" fmla="*/ 35 h 1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2"/>
                  <a:gd name="T139" fmla="*/ 0 h 133"/>
                  <a:gd name="T140" fmla="*/ 102 w 102"/>
                  <a:gd name="T141" fmla="*/ 133 h 1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2" h="133">
                    <a:moveTo>
                      <a:pt x="30" y="132"/>
                    </a:moveTo>
                    <a:lnTo>
                      <a:pt x="58" y="100"/>
                    </a:lnTo>
                    <a:lnTo>
                      <a:pt x="70" y="97"/>
                    </a:lnTo>
                    <a:lnTo>
                      <a:pt x="81" y="89"/>
                    </a:lnTo>
                    <a:lnTo>
                      <a:pt x="91" y="83"/>
                    </a:lnTo>
                    <a:lnTo>
                      <a:pt x="99" y="80"/>
                    </a:lnTo>
                    <a:lnTo>
                      <a:pt x="102" y="78"/>
                    </a:lnTo>
                    <a:lnTo>
                      <a:pt x="101" y="74"/>
                    </a:lnTo>
                    <a:lnTo>
                      <a:pt x="94" y="68"/>
                    </a:lnTo>
                    <a:lnTo>
                      <a:pt x="88" y="62"/>
                    </a:lnTo>
                    <a:lnTo>
                      <a:pt x="85" y="57"/>
                    </a:lnTo>
                    <a:lnTo>
                      <a:pt x="85" y="51"/>
                    </a:lnTo>
                    <a:lnTo>
                      <a:pt x="84" y="48"/>
                    </a:lnTo>
                    <a:lnTo>
                      <a:pt x="73" y="49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7" y="31"/>
                    </a:lnTo>
                    <a:lnTo>
                      <a:pt x="61" y="25"/>
                    </a:lnTo>
                    <a:lnTo>
                      <a:pt x="52" y="19"/>
                    </a:lnTo>
                    <a:lnTo>
                      <a:pt x="44" y="13"/>
                    </a:lnTo>
                    <a:lnTo>
                      <a:pt x="36" y="7"/>
                    </a:lnTo>
                    <a:lnTo>
                      <a:pt x="30" y="5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7"/>
                    </a:lnTo>
                    <a:lnTo>
                      <a:pt x="9" y="22"/>
                    </a:lnTo>
                    <a:lnTo>
                      <a:pt x="4" y="33"/>
                    </a:lnTo>
                    <a:lnTo>
                      <a:pt x="1" y="42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1" y="75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3" y="92"/>
                    </a:lnTo>
                    <a:lnTo>
                      <a:pt x="6" y="95"/>
                    </a:lnTo>
                    <a:lnTo>
                      <a:pt x="6" y="97"/>
                    </a:lnTo>
                    <a:lnTo>
                      <a:pt x="3" y="100"/>
                    </a:lnTo>
                    <a:lnTo>
                      <a:pt x="1" y="104"/>
                    </a:lnTo>
                    <a:lnTo>
                      <a:pt x="4" y="110"/>
                    </a:lnTo>
                    <a:lnTo>
                      <a:pt x="9" y="115"/>
                    </a:lnTo>
                    <a:lnTo>
                      <a:pt x="14" y="119"/>
                    </a:lnTo>
                    <a:lnTo>
                      <a:pt x="20" y="127"/>
                    </a:lnTo>
                    <a:lnTo>
                      <a:pt x="24" y="132"/>
                    </a:lnTo>
                    <a:lnTo>
                      <a:pt x="29" y="133"/>
                    </a:lnTo>
                    <a:lnTo>
                      <a:pt x="30" y="13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" name="Freeform 120"/>
              <p:cNvSpPr>
                <a:spLocks/>
              </p:cNvSpPr>
              <p:nvPr/>
            </p:nvSpPr>
            <p:spPr bwMode="auto">
              <a:xfrm>
                <a:off x="2317" y="2871"/>
                <a:ext cx="83" cy="107"/>
              </a:xfrm>
              <a:custGeom>
                <a:avLst/>
                <a:gdLst>
                  <a:gd name="T0" fmla="*/ 9 w 102"/>
                  <a:gd name="T1" fmla="*/ 35 h 133"/>
                  <a:gd name="T2" fmla="*/ 16 w 102"/>
                  <a:gd name="T3" fmla="*/ 27 h 133"/>
                  <a:gd name="T4" fmla="*/ 16 w 102"/>
                  <a:gd name="T5" fmla="*/ 27 h 133"/>
                  <a:gd name="T6" fmla="*/ 20 w 102"/>
                  <a:gd name="T7" fmla="*/ 27 h 133"/>
                  <a:gd name="T8" fmla="*/ 24 w 102"/>
                  <a:gd name="T9" fmla="*/ 25 h 133"/>
                  <a:gd name="T10" fmla="*/ 27 w 102"/>
                  <a:gd name="T11" fmla="*/ 23 h 133"/>
                  <a:gd name="T12" fmla="*/ 29 w 102"/>
                  <a:gd name="T13" fmla="*/ 22 h 133"/>
                  <a:gd name="T14" fmla="*/ 29 w 102"/>
                  <a:gd name="T15" fmla="*/ 22 h 133"/>
                  <a:gd name="T16" fmla="*/ 30 w 102"/>
                  <a:gd name="T17" fmla="*/ 22 h 133"/>
                  <a:gd name="T18" fmla="*/ 30 w 102"/>
                  <a:gd name="T19" fmla="*/ 20 h 133"/>
                  <a:gd name="T20" fmla="*/ 27 w 102"/>
                  <a:gd name="T21" fmla="*/ 19 h 133"/>
                  <a:gd name="T22" fmla="*/ 26 w 102"/>
                  <a:gd name="T23" fmla="*/ 17 h 133"/>
                  <a:gd name="T24" fmla="*/ 26 w 102"/>
                  <a:gd name="T25" fmla="*/ 17 h 133"/>
                  <a:gd name="T26" fmla="*/ 24 w 102"/>
                  <a:gd name="T27" fmla="*/ 15 h 133"/>
                  <a:gd name="T28" fmla="*/ 24 w 102"/>
                  <a:gd name="T29" fmla="*/ 14 h 133"/>
                  <a:gd name="T30" fmla="*/ 24 w 102"/>
                  <a:gd name="T31" fmla="*/ 13 h 133"/>
                  <a:gd name="T32" fmla="*/ 21 w 102"/>
                  <a:gd name="T33" fmla="*/ 13 h 133"/>
                  <a:gd name="T34" fmla="*/ 21 w 102"/>
                  <a:gd name="T35" fmla="*/ 13 h 133"/>
                  <a:gd name="T36" fmla="*/ 21 w 102"/>
                  <a:gd name="T37" fmla="*/ 11 h 133"/>
                  <a:gd name="T38" fmla="*/ 21 w 102"/>
                  <a:gd name="T39" fmla="*/ 10 h 133"/>
                  <a:gd name="T40" fmla="*/ 20 w 102"/>
                  <a:gd name="T41" fmla="*/ 8 h 133"/>
                  <a:gd name="T42" fmla="*/ 18 w 102"/>
                  <a:gd name="T43" fmla="*/ 6 h 133"/>
                  <a:gd name="T44" fmla="*/ 18 w 102"/>
                  <a:gd name="T45" fmla="*/ 6 h 133"/>
                  <a:gd name="T46" fmla="*/ 15 w 102"/>
                  <a:gd name="T47" fmla="*/ 5 h 133"/>
                  <a:gd name="T48" fmla="*/ 13 w 102"/>
                  <a:gd name="T49" fmla="*/ 3 h 133"/>
                  <a:gd name="T50" fmla="*/ 11 w 102"/>
                  <a:gd name="T51" fmla="*/ 2 h 133"/>
                  <a:gd name="T52" fmla="*/ 9 w 102"/>
                  <a:gd name="T53" fmla="*/ 2 h 133"/>
                  <a:gd name="T54" fmla="*/ 9 w 102"/>
                  <a:gd name="T55" fmla="*/ 2 h 133"/>
                  <a:gd name="T56" fmla="*/ 7 w 102"/>
                  <a:gd name="T57" fmla="*/ 2 h 133"/>
                  <a:gd name="T58" fmla="*/ 6 w 102"/>
                  <a:gd name="T59" fmla="*/ 0 h 133"/>
                  <a:gd name="T60" fmla="*/ 4 w 102"/>
                  <a:gd name="T61" fmla="*/ 0 h 133"/>
                  <a:gd name="T62" fmla="*/ 3 w 102"/>
                  <a:gd name="T63" fmla="*/ 2 h 133"/>
                  <a:gd name="T64" fmla="*/ 3 w 102"/>
                  <a:gd name="T65" fmla="*/ 2 h 133"/>
                  <a:gd name="T66" fmla="*/ 2 w 102"/>
                  <a:gd name="T67" fmla="*/ 6 h 133"/>
                  <a:gd name="T68" fmla="*/ 2 w 102"/>
                  <a:gd name="T69" fmla="*/ 9 h 133"/>
                  <a:gd name="T70" fmla="*/ 1 w 102"/>
                  <a:gd name="T71" fmla="*/ 11 h 133"/>
                  <a:gd name="T72" fmla="*/ 0 w 102"/>
                  <a:gd name="T73" fmla="*/ 15 h 133"/>
                  <a:gd name="T74" fmla="*/ 0 w 102"/>
                  <a:gd name="T75" fmla="*/ 15 h 133"/>
                  <a:gd name="T76" fmla="*/ 0 w 102"/>
                  <a:gd name="T77" fmla="*/ 19 h 133"/>
                  <a:gd name="T78" fmla="*/ 1 w 102"/>
                  <a:gd name="T79" fmla="*/ 20 h 133"/>
                  <a:gd name="T80" fmla="*/ 1 w 102"/>
                  <a:gd name="T81" fmla="*/ 22 h 133"/>
                  <a:gd name="T82" fmla="*/ 0 w 102"/>
                  <a:gd name="T83" fmla="*/ 23 h 133"/>
                  <a:gd name="T84" fmla="*/ 0 w 102"/>
                  <a:gd name="T85" fmla="*/ 23 h 133"/>
                  <a:gd name="T86" fmla="*/ 2 w 102"/>
                  <a:gd name="T87" fmla="*/ 25 h 133"/>
                  <a:gd name="T88" fmla="*/ 2 w 102"/>
                  <a:gd name="T89" fmla="*/ 25 h 133"/>
                  <a:gd name="T90" fmla="*/ 2 w 102"/>
                  <a:gd name="T91" fmla="*/ 27 h 133"/>
                  <a:gd name="T92" fmla="*/ 2 w 102"/>
                  <a:gd name="T93" fmla="*/ 27 h 133"/>
                  <a:gd name="T94" fmla="*/ 2 w 102"/>
                  <a:gd name="T95" fmla="*/ 27 h 133"/>
                  <a:gd name="T96" fmla="*/ 1 w 102"/>
                  <a:gd name="T97" fmla="*/ 28 h 133"/>
                  <a:gd name="T98" fmla="*/ 2 w 102"/>
                  <a:gd name="T99" fmla="*/ 30 h 133"/>
                  <a:gd name="T100" fmla="*/ 2 w 102"/>
                  <a:gd name="T101" fmla="*/ 31 h 133"/>
                  <a:gd name="T102" fmla="*/ 4 w 102"/>
                  <a:gd name="T103" fmla="*/ 32 h 133"/>
                  <a:gd name="T104" fmla="*/ 4 w 102"/>
                  <a:gd name="T105" fmla="*/ 32 h 133"/>
                  <a:gd name="T106" fmla="*/ 6 w 102"/>
                  <a:gd name="T107" fmla="*/ 35 h 133"/>
                  <a:gd name="T108" fmla="*/ 7 w 102"/>
                  <a:gd name="T109" fmla="*/ 35 h 133"/>
                  <a:gd name="T110" fmla="*/ 9 w 102"/>
                  <a:gd name="T111" fmla="*/ 36 h 133"/>
                  <a:gd name="T112" fmla="*/ 9 w 102"/>
                  <a:gd name="T113" fmla="*/ 35 h 1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33"/>
                  <a:gd name="T173" fmla="*/ 102 w 102"/>
                  <a:gd name="T174" fmla="*/ 133 h 1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33">
                    <a:moveTo>
                      <a:pt x="30" y="132"/>
                    </a:moveTo>
                    <a:lnTo>
                      <a:pt x="58" y="100"/>
                    </a:lnTo>
                    <a:lnTo>
                      <a:pt x="70" y="97"/>
                    </a:lnTo>
                    <a:lnTo>
                      <a:pt x="81" y="89"/>
                    </a:lnTo>
                    <a:lnTo>
                      <a:pt x="91" y="83"/>
                    </a:lnTo>
                    <a:lnTo>
                      <a:pt x="99" y="80"/>
                    </a:lnTo>
                    <a:lnTo>
                      <a:pt x="102" y="78"/>
                    </a:lnTo>
                    <a:lnTo>
                      <a:pt x="101" y="74"/>
                    </a:lnTo>
                    <a:lnTo>
                      <a:pt x="94" y="68"/>
                    </a:lnTo>
                    <a:lnTo>
                      <a:pt x="88" y="62"/>
                    </a:lnTo>
                    <a:lnTo>
                      <a:pt x="85" y="57"/>
                    </a:lnTo>
                    <a:lnTo>
                      <a:pt x="85" y="51"/>
                    </a:lnTo>
                    <a:lnTo>
                      <a:pt x="84" y="48"/>
                    </a:lnTo>
                    <a:lnTo>
                      <a:pt x="73" y="49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7" y="31"/>
                    </a:lnTo>
                    <a:lnTo>
                      <a:pt x="61" y="25"/>
                    </a:lnTo>
                    <a:lnTo>
                      <a:pt x="52" y="19"/>
                    </a:lnTo>
                    <a:lnTo>
                      <a:pt x="44" y="13"/>
                    </a:lnTo>
                    <a:lnTo>
                      <a:pt x="36" y="7"/>
                    </a:lnTo>
                    <a:lnTo>
                      <a:pt x="30" y="5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7"/>
                    </a:lnTo>
                    <a:lnTo>
                      <a:pt x="9" y="22"/>
                    </a:lnTo>
                    <a:lnTo>
                      <a:pt x="4" y="33"/>
                    </a:lnTo>
                    <a:lnTo>
                      <a:pt x="1" y="42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1" y="75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3" y="92"/>
                    </a:lnTo>
                    <a:lnTo>
                      <a:pt x="6" y="95"/>
                    </a:lnTo>
                    <a:lnTo>
                      <a:pt x="6" y="97"/>
                    </a:lnTo>
                    <a:lnTo>
                      <a:pt x="3" y="100"/>
                    </a:lnTo>
                    <a:lnTo>
                      <a:pt x="1" y="104"/>
                    </a:lnTo>
                    <a:lnTo>
                      <a:pt x="4" y="110"/>
                    </a:lnTo>
                    <a:lnTo>
                      <a:pt x="9" y="115"/>
                    </a:lnTo>
                    <a:lnTo>
                      <a:pt x="14" y="119"/>
                    </a:lnTo>
                    <a:lnTo>
                      <a:pt x="20" y="127"/>
                    </a:lnTo>
                    <a:lnTo>
                      <a:pt x="24" y="132"/>
                    </a:lnTo>
                    <a:lnTo>
                      <a:pt x="29" y="133"/>
                    </a:lnTo>
                    <a:lnTo>
                      <a:pt x="30" y="13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" name="Freeform 121"/>
              <p:cNvSpPr>
                <a:spLocks/>
              </p:cNvSpPr>
              <p:nvPr/>
            </p:nvSpPr>
            <p:spPr bwMode="auto">
              <a:xfrm>
                <a:off x="2268" y="2812"/>
                <a:ext cx="48" cy="33"/>
              </a:xfrm>
              <a:custGeom>
                <a:avLst/>
                <a:gdLst>
                  <a:gd name="T0" fmla="*/ 6 w 59"/>
                  <a:gd name="T1" fmla="*/ 3 h 41"/>
                  <a:gd name="T2" fmla="*/ 4 w 59"/>
                  <a:gd name="T3" fmla="*/ 2 h 41"/>
                  <a:gd name="T4" fmla="*/ 2 w 59"/>
                  <a:gd name="T5" fmla="*/ 0 h 41"/>
                  <a:gd name="T6" fmla="*/ 0 w 59"/>
                  <a:gd name="T7" fmla="*/ 2 h 41"/>
                  <a:gd name="T8" fmla="*/ 2 w 59"/>
                  <a:gd name="T9" fmla="*/ 5 h 41"/>
                  <a:gd name="T10" fmla="*/ 4 w 59"/>
                  <a:gd name="T11" fmla="*/ 6 h 41"/>
                  <a:gd name="T12" fmla="*/ 6 w 59"/>
                  <a:gd name="T13" fmla="*/ 7 h 41"/>
                  <a:gd name="T14" fmla="*/ 6 w 59"/>
                  <a:gd name="T15" fmla="*/ 8 h 41"/>
                  <a:gd name="T16" fmla="*/ 5 w 59"/>
                  <a:gd name="T17" fmla="*/ 10 h 41"/>
                  <a:gd name="T18" fmla="*/ 6 w 59"/>
                  <a:gd name="T19" fmla="*/ 11 h 41"/>
                  <a:gd name="T20" fmla="*/ 9 w 59"/>
                  <a:gd name="T21" fmla="*/ 11 h 41"/>
                  <a:gd name="T22" fmla="*/ 13 w 59"/>
                  <a:gd name="T23" fmla="*/ 10 h 41"/>
                  <a:gd name="T24" fmla="*/ 16 w 59"/>
                  <a:gd name="T25" fmla="*/ 8 h 41"/>
                  <a:gd name="T26" fmla="*/ 17 w 59"/>
                  <a:gd name="T27" fmla="*/ 6 h 41"/>
                  <a:gd name="T28" fmla="*/ 16 w 59"/>
                  <a:gd name="T29" fmla="*/ 6 h 41"/>
                  <a:gd name="T30" fmla="*/ 15 w 59"/>
                  <a:gd name="T31" fmla="*/ 6 h 41"/>
                  <a:gd name="T32" fmla="*/ 13 w 59"/>
                  <a:gd name="T33" fmla="*/ 5 h 41"/>
                  <a:gd name="T34" fmla="*/ 12 w 59"/>
                  <a:gd name="T35" fmla="*/ 3 h 41"/>
                  <a:gd name="T36" fmla="*/ 10 w 59"/>
                  <a:gd name="T37" fmla="*/ 3 h 41"/>
                  <a:gd name="T38" fmla="*/ 9 w 59"/>
                  <a:gd name="T39" fmla="*/ 3 h 41"/>
                  <a:gd name="T40" fmla="*/ 6 w 59"/>
                  <a:gd name="T41" fmla="*/ 3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41"/>
                  <a:gd name="T65" fmla="*/ 59 w 59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41">
                    <a:moveTo>
                      <a:pt x="21" y="12"/>
                    </a:moveTo>
                    <a:lnTo>
                      <a:pt x="14" y="3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7"/>
                    </a:lnTo>
                    <a:lnTo>
                      <a:pt x="12" y="23"/>
                    </a:lnTo>
                    <a:lnTo>
                      <a:pt x="18" y="26"/>
                    </a:lnTo>
                    <a:lnTo>
                      <a:pt x="18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32" y="41"/>
                    </a:lnTo>
                    <a:lnTo>
                      <a:pt x="47" y="37"/>
                    </a:lnTo>
                    <a:lnTo>
                      <a:pt x="56" y="29"/>
                    </a:lnTo>
                    <a:lnTo>
                      <a:pt x="59" y="23"/>
                    </a:lnTo>
                    <a:lnTo>
                      <a:pt x="56" y="23"/>
                    </a:lnTo>
                    <a:lnTo>
                      <a:pt x="52" y="22"/>
                    </a:lnTo>
                    <a:lnTo>
                      <a:pt x="47" y="17"/>
                    </a:lnTo>
                    <a:lnTo>
                      <a:pt x="43" y="12"/>
                    </a:lnTo>
                    <a:lnTo>
                      <a:pt x="35" y="11"/>
                    </a:lnTo>
                    <a:lnTo>
                      <a:pt x="29" y="11"/>
                    </a:lnTo>
                    <a:lnTo>
                      <a:pt x="21" y="1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9" name="Freeform 122"/>
              <p:cNvSpPr>
                <a:spLocks/>
              </p:cNvSpPr>
              <p:nvPr/>
            </p:nvSpPr>
            <p:spPr bwMode="auto">
              <a:xfrm>
                <a:off x="2268" y="2812"/>
                <a:ext cx="48" cy="33"/>
              </a:xfrm>
              <a:custGeom>
                <a:avLst/>
                <a:gdLst>
                  <a:gd name="T0" fmla="*/ 6 w 59"/>
                  <a:gd name="T1" fmla="*/ 3 h 41"/>
                  <a:gd name="T2" fmla="*/ 6 w 59"/>
                  <a:gd name="T3" fmla="*/ 3 h 41"/>
                  <a:gd name="T4" fmla="*/ 4 w 59"/>
                  <a:gd name="T5" fmla="*/ 2 h 41"/>
                  <a:gd name="T6" fmla="*/ 2 w 59"/>
                  <a:gd name="T7" fmla="*/ 0 h 41"/>
                  <a:gd name="T8" fmla="*/ 0 w 59"/>
                  <a:gd name="T9" fmla="*/ 2 h 41"/>
                  <a:gd name="T10" fmla="*/ 2 w 59"/>
                  <a:gd name="T11" fmla="*/ 5 h 41"/>
                  <a:gd name="T12" fmla="*/ 2 w 59"/>
                  <a:gd name="T13" fmla="*/ 5 h 41"/>
                  <a:gd name="T14" fmla="*/ 4 w 59"/>
                  <a:gd name="T15" fmla="*/ 6 h 41"/>
                  <a:gd name="T16" fmla="*/ 6 w 59"/>
                  <a:gd name="T17" fmla="*/ 7 h 41"/>
                  <a:gd name="T18" fmla="*/ 6 w 59"/>
                  <a:gd name="T19" fmla="*/ 8 h 41"/>
                  <a:gd name="T20" fmla="*/ 5 w 59"/>
                  <a:gd name="T21" fmla="*/ 10 h 41"/>
                  <a:gd name="T22" fmla="*/ 5 w 59"/>
                  <a:gd name="T23" fmla="*/ 10 h 41"/>
                  <a:gd name="T24" fmla="*/ 6 w 59"/>
                  <a:gd name="T25" fmla="*/ 11 h 41"/>
                  <a:gd name="T26" fmla="*/ 9 w 59"/>
                  <a:gd name="T27" fmla="*/ 11 h 41"/>
                  <a:gd name="T28" fmla="*/ 13 w 59"/>
                  <a:gd name="T29" fmla="*/ 10 h 41"/>
                  <a:gd name="T30" fmla="*/ 16 w 59"/>
                  <a:gd name="T31" fmla="*/ 8 h 41"/>
                  <a:gd name="T32" fmla="*/ 16 w 59"/>
                  <a:gd name="T33" fmla="*/ 8 h 41"/>
                  <a:gd name="T34" fmla="*/ 17 w 59"/>
                  <a:gd name="T35" fmla="*/ 6 h 41"/>
                  <a:gd name="T36" fmla="*/ 16 w 59"/>
                  <a:gd name="T37" fmla="*/ 6 h 41"/>
                  <a:gd name="T38" fmla="*/ 15 w 59"/>
                  <a:gd name="T39" fmla="*/ 6 h 41"/>
                  <a:gd name="T40" fmla="*/ 13 w 59"/>
                  <a:gd name="T41" fmla="*/ 5 h 41"/>
                  <a:gd name="T42" fmla="*/ 13 w 59"/>
                  <a:gd name="T43" fmla="*/ 5 h 41"/>
                  <a:gd name="T44" fmla="*/ 12 w 59"/>
                  <a:gd name="T45" fmla="*/ 3 h 41"/>
                  <a:gd name="T46" fmla="*/ 10 w 59"/>
                  <a:gd name="T47" fmla="*/ 3 h 41"/>
                  <a:gd name="T48" fmla="*/ 9 w 59"/>
                  <a:gd name="T49" fmla="*/ 3 h 41"/>
                  <a:gd name="T50" fmla="*/ 6 w 59"/>
                  <a:gd name="T51" fmla="*/ 3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41"/>
                  <a:gd name="T80" fmla="*/ 59 w 59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41">
                    <a:moveTo>
                      <a:pt x="21" y="12"/>
                    </a:moveTo>
                    <a:lnTo>
                      <a:pt x="21" y="12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7"/>
                    </a:lnTo>
                    <a:lnTo>
                      <a:pt x="12" y="23"/>
                    </a:lnTo>
                    <a:lnTo>
                      <a:pt x="18" y="26"/>
                    </a:lnTo>
                    <a:lnTo>
                      <a:pt x="18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32" y="41"/>
                    </a:lnTo>
                    <a:lnTo>
                      <a:pt x="47" y="37"/>
                    </a:lnTo>
                    <a:lnTo>
                      <a:pt x="56" y="29"/>
                    </a:lnTo>
                    <a:lnTo>
                      <a:pt x="59" y="23"/>
                    </a:lnTo>
                    <a:lnTo>
                      <a:pt x="56" y="23"/>
                    </a:lnTo>
                    <a:lnTo>
                      <a:pt x="52" y="22"/>
                    </a:lnTo>
                    <a:lnTo>
                      <a:pt x="47" y="17"/>
                    </a:lnTo>
                    <a:lnTo>
                      <a:pt x="43" y="12"/>
                    </a:lnTo>
                    <a:lnTo>
                      <a:pt x="35" y="11"/>
                    </a:lnTo>
                    <a:lnTo>
                      <a:pt x="29" y="11"/>
                    </a:lnTo>
                    <a:lnTo>
                      <a:pt x="21" y="1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0" name="Freeform 123"/>
              <p:cNvSpPr>
                <a:spLocks/>
              </p:cNvSpPr>
              <p:nvPr/>
            </p:nvSpPr>
            <p:spPr bwMode="auto">
              <a:xfrm>
                <a:off x="2261" y="2845"/>
                <a:ext cx="16" cy="9"/>
              </a:xfrm>
              <a:custGeom>
                <a:avLst/>
                <a:gdLst>
                  <a:gd name="T0" fmla="*/ 5 w 20"/>
                  <a:gd name="T1" fmla="*/ 2 h 11"/>
                  <a:gd name="T2" fmla="*/ 3 w 20"/>
                  <a:gd name="T3" fmla="*/ 0 h 11"/>
                  <a:gd name="T4" fmla="*/ 2 w 20"/>
                  <a:gd name="T5" fmla="*/ 0 h 11"/>
                  <a:gd name="T6" fmla="*/ 2 w 20"/>
                  <a:gd name="T7" fmla="*/ 2 h 11"/>
                  <a:gd name="T8" fmla="*/ 0 w 20"/>
                  <a:gd name="T9" fmla="*/ 2 h 11"/>
                  <a:gd name="T10" fmla="*/ 2 w 20"/>
                  <a:gd name="T11" fmla="*/ 3 h 11"/>
                  <a:gd name="T12" fmla="*/ 3 w 20"/>
                  <a:gd name="T13" fmla="*/ 3 h 11"/>
                  <a:gd name="T14" fmla="*/ 5 w 20"/>
                  <a:gd name="T15" fmla="*/ 2 h 11"/>
                  <a:gd name="T16" fmla="*/ 5 w 20"/>
                  <a:gd name="T17" fmla="*/ 2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1"/>
                  <a:gd name="T29" fmla="*/ 20 w 20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1">
                    <a:moveTo>
                      <a:pt x="20" y="3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2" y="10"/>
                    </a:lnTo>
                    <a:lnTo>
                      <a:pt x="20" y="7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1" name="Freeform 124"/>
              <p:cNvSpPr>
                <a:spLocks/>
              </p:cNvSpPr>
              <p:nvPr/>
            </p:nvSpPr>
            <p:spPr bwMode="auto">
              <a:xfrm>
                <a:off x="2261" y="2845"/>
                <a:ext cx="16" cy="9"/>
              </a:xfrm>
              <a:custGeom>
                <a:avLst/>
                <a:gdLst>
                  <a:gd name="T0" fmla="*/ 5 w 20"/>
                  <a:gd name="T1" fmla="*/ 2 h 11"/>
                  <a:gd name="T2" fmla="*/ 5 w 20"/>
                  <a:gd name="T3" fmla="*/ 2 h 11"/>
                  <a:gd name="T4" fmla="*/ 3 w 20"/>
                  <a:gd name="T5" fmla="*/ 0 h 11"/>
                  <a:gd name="T6" fmla="*/ 2 w 20"/>
                  <a:gd name="T7" fmla="*/ 0 h 11"/>
                  <a:gd name="T8" fmla="*/ 2 w 20"/>
                  <a:gd name="T9" fmla="*/ 2 h 11"/>
                  <a:gd name="T10" fmla="*/ 0 w 20"/>
                  <a:gd name="T11" fmla="*/ 2 h 11"/>
                  <a:gd name="T12" fmla="*/ 0 w 20"/>
                  <a:gd name="T13" fmla="*/ 2 h 11"/>
                  <a:gd name="T14" fmla="*/ 2 w 20"/>
                  <a:gd name="T15" fmla="*/ 3 h 11"/>
                  <a:gd name="T16" fmla="*/ 3 w 20"/>
                  <a:gd name="T17" fmla="*/ 3 h 11"/>
                  <a:gd name="T18" fmla="*/ 5 w 20"/>
                  <a:gd name="T19" fmla="*/ 2 h 11"/>
                  <a:gd name="T20" fmla="*/ 5 w 20"/>
                  <a:gd name="T21" fmla="*/ 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1"/>
                  <a:gd name="T35" fmla="*/ 20 w 20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1">
                    <a:moveTo>
                      <a:pt x="20" y="3"/>
                    </a:moveTo>
                    <a:lnTo>
                      <a:pt x="20" y="3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12" y="10"/>
                    </a:lnTo>
                    <a:lnTo>
                      <a:pt x="20" y="7"/>
                    </a:lnTo>
                    <a:lnTo>
                      <a:pt x="20" y="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2" name="Freeform 125"/>
              <p:cNvSpPr>
                <a:spLocks/>
              </p:cNvSpPr>
              <p:nvPr/>
            </p:nvSpPr>
            <p:spPr bwMode="auto">
              <a:xfrm>
                <a:off x="2219" y="2797"/>
                <a:ext cx="47" cy="12"/>
              </a:xfrm>
              <a:custGeom>
                <a:avLst/>
                <a:gdLst>
                  <a:gd name="T0" fmla="*/ 14 w 59"/>
                  <a:gd name="T1" fmla="*/ 2 h 15"/>
                  <a:gd name="T2" fmla="*/ 14 w 59"/>
                  <a:gd name="T3" fmla="*/ 2 h 15"/>
                  <a:gd name="T4" fmla="*/ 14 w 59"/>
                  <a:gd name="T5" fmla="*/ 2 h 15"/>
                  <a:gd name="T6" fmla="*/ 14 w 59"/>
                  <a:gd name="T7" fmla="*/ 1 h 15"/>
                  <a:gd name="T8" fmla="*/ 13 w 59"/>
                  <a:gd name="T9" fmla="*/ 1 h 15"/>
                  <a:gd name="T10" fmla="*/ 11 w 59"/>
                  <a:gd name="T11" fmla="*/ 0 h 15"/>
                  <a:gd name="T12" fmla="*/ 9 w 59"/>
                  <a:gd name="T13" fmla="*/ 0 h 15"/>
                  <a:gd name="T14" fmla="*/ 7 w 59"/>
                  <a:gd name="T15" fmla="*/ 1 h 15"/>
                  <a:gd name="T16" fmla="*/ 4 w 59"/>
                  <a:gd name="T17" fmla="*/ 1 h 15"/>
                  <a:gd name="T18" fmla="*/ 3 w 59"/>
                  <a:gd name="T19" fmla="*/ 2 h 15"/>
                  <a:gd name="T20" fmla="*/ 2 w 59"/>
                  <a:gd name="T21" fmla="*/ 2 h 15"/>
                  <a:gd name="T22" fmla="*/ 2 w 59"/>
                  <a:gd name="T23" fmla="*/ 2 h 15"/>
                  <a:gd name="T24" fmla="*/ 2 w 59"/>
                  <a:gd name="T25" fmla="*/ 2 h 15"/>
                  <a:gd name="T26" fmla="*/ 0 w 59"/>
                  <a:gd name="T27" fmla="*/ 3 h 15"/>
                  <a:gd name="T28" fmla="*/ 1 w 59"/>
                  <a:gd name="T29" fmla="*/ 4 h 15"/>
                  <a:gd name="T30" fmla="*/ 2 w 59"/>
                  <a:gd name="T31" fmla="*/ 4 h 15"/>
                  <a:gd name="T32" fmla="*/ 3 w 59"/>
                  <a:gd name="T33" fmla="*/ 4 h 15"/>
                  <a:gd name="T34" fmla="*/ 6 w 59"/>
                  <a:gd name="T35" fmla="*/ 4 h 15"/>
                  <a:gd name="T36" fmla="*/ 10 w 59"/>
                  <a:gd name="T37" fmla="*/ 4 h 15"/>
                  <a:gd name="T38" fmla="*/ 13 w 59"/>
                  <a:gd name="T39" fmla="*/ 4 h 15"/>
                  <a:gd name="T40" fmla="*/ 14 w 59"/>
                  <a:gd name="T41" fmla="*/ 3 h 15"/>
                  <a:gd name="T42" fmla="*/ 14 w 59"/>
                  <a:gd name="T43" fmla="*/ 2 h 15"/>
                  <a:gd name="T44" fmla="*/ 14 w 59"/>
                  <a:gd name="T45" fmla="*/ 2 h 15"/>
                  <a:gd name="T46" fmla="*/ 14 w 59"/>
                  <a:gd name="T47" fmla="*/ 2 h 15"/>
                  <a:gd name="T48" fmla="*/ 14 w 59"/>
                  <a:gd name="T49" fmla="*/ 2 h 15"/>
                  <a:gd name="T50" fmla="*/ 14 w 59"/>
                  <a:gd name="T51" fmla="*/ 2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15"/>
                  <a:gd name="T80" fmla="*/ 59 w 59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15">
                    <a:moveTo>
                      <a:pt x="59" y="6"/>
                    </a:moveTo>
                    <a:lnTo>
                      <a:pt x="58" y="5"/>
                    </a:lnTo>
                    <a:lnTo>
                      <a:pt x="56" y="3"/>
                    </a:lnTo>
                    <a:lnTo>
                      <a:pt x="53" y="1"/>
                    </a:lnTo>
                    <a:lnTo>
                      <a:pt x="49" y="1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4" y="1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0" y="15"/>
                    </a:lnTo>
                    <a:lnTo>
                      <a:pt x="55" y="12"/>
                    </a:lnTo>
                    <a:lnTo>
                      <a:pt x="58" y="9"/>
                    </a:lnTo>
                    <a:lnTo>
                      <a:pt x="59" y="6"/>
                    </a:lnTo>
                    <a:lnTo>
                      <a:pt x="58" y="3"/>
                    </a:lnTo>
                    <a:lnTo>
                      <a:pt x="53" y="3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Freeform 126"/>
              <p:cNvSpPr>
                <a:spLocks/>
              </p:cNvSpPr>
              <p:nvPr/>
            </p:nvSpPr>
            <p:spPr bwMode="auto">
              <a:xfrm>
                <a:off x="2219" y="2797"/>
                <a:ext cx="47" cy="12"/>
              </a:xfrm>
              <a:custGeom>
                <a:avLst/>
                <a:gdLst>
                  <a:gd name="T0" fmla="*/ 14 w 59"/>
                  <a:gd name="T1" fmla="*/ 2 h 15"/>
                  <a:gd name="T2" fmla="*/ 14 w 59"/>
                  <a:gd name="T3" fmla="*/ 2 h 15"/>
                  <a:gd name="T4" fmla="*/ 14 w 59"/>
                  <a:gd name="T5" fmla="*/ 2 h 15"/>
                  <a:gd name="T6" fmla="*/ 14 w 59"/>
                  <a:gd name="T7" fmla="*/ 2 h 15"/>
                  <a:gd name="T8" fmla="*/ 14 w 59"/>
                  <a:gd name="T9" fmla="*/ 1 h 15"/>
                  <a:gd name="T10" fmla="*/ 13 w 59"/>
                  <a:gd name="T11" fmla="*/ 1 h 15"/>
                  <a:gd name="T12" fmla="*/ 11 w 59"/>
                  <a:gd name="T13" fmla="*/ 0 h 15"/>
                  <a:gd name="T14" fmla="*/ 9 w 59"/>
                  <a:gd name="T15" fmla="*/ 0 h 15"/>
                  <a:gd name="T16" fmla="*/ 7 w 59"/>
                  <a:gd name="T17" fmla="*/ 1 h 15"/>
                  <a:gd name="T18" fmla="*/ 4 w 59"/>
                  <a:gd name="T19" fmla="*/ 1 h 15"/>
                  <a:gd name="T20" fmla="*/ 4 w 59"/>
                  <a:gd name="T21" fmla="*/ 1 h 15"/>
                  <a:gd name="T22" fmla="*/ 3 w 59"/>
                  <a:gd name="T23" fmla="*/ 2 h 15"/>
                  <a:gd name="T24" fmla="*/ 2 w 59"/>
                  <a:gd name="T25" fmla="*/ 2 h 15"/>
                  <a:gd name="T26" fmla="*/ 2 w 59"/>
                  <a:gd name="T27" fmla="*/ 2 h 15"/>
                  <a:gd name="T28" fmla="*/ 2 w 59"/>
                  <a:gd name="T29" fmla="*/ 2 h 15"/>
                  <a:gd name="T30" fmla="*/ 2 w 59"/>
                  <a:gd name="T31" fmla="*/ 2 h 15"/>
                  <a:gd name="T32" fmla="*/ 0 w 59"/>
                  <a:gd name="T33" fmla="*/ 3 h 15"/>
                  <a:gd name="T34" fmla="*/ 1 w 59"/>
                  <a:gd name="T35" fmla="*/ 4 h 15"/>
                  <a:gd name="T36" fmla="*/ 2 w 59"/>
                  <a:gd name="T37" fmla="*/ 4 h 15"/>
                  <a:gd name="T38" fmla="*/ 3 w 59"/>
                  <a:gd name="T39" fmla="*/ 4 h 15"/>
                  <a:gd name="T40" fmla="*/ 3 w 59"/>
                  <a:gd name="T41" fmla="*/ 4 h 15"/>
                  <a:gd name="T42" fmla="*/ 6 w 59"/>
                  <a:gd name="T43" fmla="*/ 4 h 15"/>
                  <a:gd name="T44" fmla="*/ 10 w 59"/>
                  <a:gd name="T45" fmla="*/ 4 h 15"/>
                  <a:gd name="T46" fmla="*/ 13 w 59"/>
                  <a:gd name="T47" fmla="*/ 4 h 15"/>
                  <a:gd name="T48" fmla="*/ 14 w 59"/>
                  <a:gd name="T49" fmla="*/ 3 h 15"/>
                  <a:gd name="T50" fmla="*/ 14 w 59"/>
                  <a:gd name="T51" fmla="*/ 3 h 15"/>
                  <a:gd name="T52" fmla="*/ 14 w 59"/>
                  <a:gd name="T53" fmla="*/ 2 h 15"/>
                  <a:gd name="T54" fmla="*/ 14 w 59"/>
                  <a:gd name="T55" fmla="*/ 2 h 15"/>
                  <a:gd name="T56" fmla="*/ 14 w 59"/>
                  <a:gd name="T57" fmla="*/ 2 h 15"/>
                  <a:gd name="T58" fmla="*/ 14 w 59"/>
                  <a:gd name="T59" fmla="*/ 2 h 1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9"/>
                  <a:gd name="T91" fmla="*/ 0 h 15"/>
                  <a:gd name="T92" fmla="*/ 59 w 59"/>
                  <a:gd name="T93" fmla="*/ 15 h 1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9" h="15">
                    <a:moveTo>
                      <a:pt x="59" y="6"/>
                    </a:moveTo>
                    <a:lnTo>
                      <a:pt x="59" y="6"/>
                    </a:lnTo>
                    <a:lnTo>
                      <a:pt x="58" y="5"/>
                    </a:lnTo>
                    <a:lnTo>
                      <a:pt x="56" y="3"/>
                    </a:lnTo>
                    <a:lnTo>
                      <a:pt x="53" y="1"/>
                    </a:lnTo>
                    <a:lnTo>
                      <a:pt x="49" y="1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4" y="1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24" y="14"/>
                    </a:lnTo>
                    <a:lnTo>
                      <a:pt x="38" y="14"/>
                    </a:lnTo>
                    <a:lnTo>
                      <a:pt x="50" y="15"/>
                    </a:lnTo>
                    <a:lnTo>
                      <a:pt x="55" y="12"/>
                    </a:lnTo>
                    <a:lnTo>
                      <a:pt x="58" y="9"/>
                    </a:lnTo>
                    <a:lnTo>
                      <a:pt x="59" y="6"/>
                    </a:lnTo>
                    <a:lnTo>
                      <a:pt x="58" y="3"/>
                    </a:lnTo>
                    <a:lnTo>
                      <a:pt x="53" y="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4" name="Freeform 127"/>
              <p:cNvSpPr>
                <a:spLocks/>
              </p:cNvSpPr>
              <p:nvPr/>
            </p:nvSpPr>
            <p:spPr bwMode="auto">
              <a:xfrm>
                <a:off x="2151" y="2760"/>
                <a:ext cx="47" cy="32"/>
              </a:xfrm>
              <a:custGeom>
                <a:avLst/>
                <a:gdLst>
                  <a:gd name="T0" fmla="*/ 2 w 59"/>
                  <a:gd name="T1" fmla="*/ 3 h 40"/>
                  <a:gd name="T2" fmla="*/ 3 w 59"/>
                  <a:gd name="T3" fmla="*/ 4 h 40"/>
                  <a:gd name="T4" fmla="*/ 4 w 59"/>
                  <a:gd name="T5" fmla="*/ 5 h 40"/>
                  <a:gd name="T6" fmla="*/ 4 w 59"/>
                  <a:gd name="T7" fmla="*/ 6 h 40"/>
                  <a:gd name="T8" fmla="*/ 4 w 59"/>
                  <a:gd name="T9" fmla="*/ 6 h 40"/>
                  <a:gd name="T10" fmla="*/ 5 w 59"/>
                  <a:gd name="T11" fmla="*/ 7 h 40"/>
                  <a:gd name="T12" fmla="*/ 6 w 59"/>
                  <a:gd name="T13" fmla="*/ 9 h 40"/>
                  <a:gd name="T14" fmla="*/ 7 w 59"/>
                  <a:gd name="T15" fmla="*/ 9 h 40"/>
                  <a:gd name="T16" fmla="*/ 9 w 59"/>
                  <a:gd name="T17" fmla="*/ 9 h 40"/>
                  <a:gd name="T18" fmla="*/ 10 w 59"/>
                  <a:gd name="T19" fmla="*/ 9 h 40"/>
                  <a:gd name="T20" fmla="*/ 11 w 59"/>
                  <a:gd name="T21" fmla="*/ 9 h 40"/>
                  <a:gd name="T22" fmla="*/ 13 w 59"/>
                  <a:gd name="T23" fmla="*/ 11 h 40"/>
                  <a:gd name="T24" fmla="*/ 14 w 59"/>
                  <a:gd name="T25" fmla="*/ 11 h 40"/>
                  <a:gd name="T26" fmla="*/ 14 w 59"/>
                  <a:gd name="T27" fmla="*/ 10 h 40"/>
                  <a:gd name="T28" fmla="*/ 14 w 59"/>
                  <a:gd name="T29" fmla="*/ 9 h 40"/>
                  <a:gd name="T30" fmla="*/ 14 w 59"/>
                  <a:gd name="T31" fmla="*/ 8 h 40"/>
                  <a:gd name="T32" fmla="*/ 14 w 59"/>
                  <a:gd name="T33" fmla="*/ 6 h 40"/>
                  <a:gd name="T34" fmla="*/ 14 w 59"/>
                  <a:gd name="T35" fmla="*/ 5 h 40"/>
                  <a:gd name="T36" fmla="*/ 11 w 59"/>
                  <a:gd name="T37" fmla="*/ 4 h 40"/>
                  <a:gd name="T38" fmla="*/ 10 w 59"/>
                  <a:gd name="T39" fmla="*/ 3 h 40"/>
                  <a:gd name="T40" fmla="*/ 9 w 59"/>
                  <a:gd name="T41" fmla="*/ 2 h 40"/>
                  <a:gd name="T42" fmla="*/ 9 w 59"/>
                  <a:gd name="T43" fmla="*/ 2 h 40"/>
                  <a:gd name="T44" fmla="*/ 9 w 59"/>
                  <a:gd name="T45" fmla="*/ 0 h 40"/>
                  <a:gd name="T46" fmla="*/ 7 w 59"/>
                  <a:gd name="T47" fmla="*/ 0 h 40"/>
                  <a:gd name="T48" fmla="*/ 6 w 59"/>
                  <a:gd name="T49" fmla="*/ 2 h 40"/>
                  <a:gd name="T50" fmla="*/ 4 w 59"/>
                  <a:gd name="T51" fmla="*/ 2 h 40"/>
                  <a:gd name="T52" fmla="*/ 2 w 59"/>
                  <a:gd name="T53" fmla="*/ 2 h 40"/>
                  <a:gd name="T54" fmla="*/ 0 w 59"/>
                  <a:gd name="T55" fmla="*/ 2 h 40"/>
                  <a:gd name="T56" fmla="*/ 2 w 59"/>
                  <a:gd name="T57" fmla="*/ 3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40"/>
                  <a:gd name="T89" fmla="*/ 59 w 59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40">
                    <a:moveTo>
                      <a:pt x="6" y="12"/>
                    </a:moveTo>
                    <a:lnTo>
                      <a:pt x="11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7" y="28"/>
                    </a:lnTo>
                    <a:lnTo>
                      <a:pt x="23" y="32"/>
                    </a:lnTo>
                    <a:lnTo>
                      <a:pt x="29" y="34"/>
                    </a:lnTo>
                    <a:lnTo>
                      <a:pt x="35" y="32"/>
                    </a:lnTo>
                    <a:lnTo>
                      <a:pt x="40" y="32"/>
                    </a:lnTo>
                    <a:lnTo>
                      <a:pt x="44" y="35"/>
                    </a:lnTo>
                    <a:lnTo>
                      <a:pt x="49" y="40"/>
                    </a:lnTo>
                    <a:lnTo>
                      <a:pt x="55" y="40"/>
                    </a:lnTo>
                    <a:lnTo>
                      <a:pt x="59" y="37"/>
                    </a:lnTo>
                    <a:lnTo>
                      <a:pt x="59" y="34"/>
                    </a:lnTo>
                    <a:lnTo>
                      <a:pt x="56" y="31"/>
                    </a:lnTo>
                    <a:lnTo>
                      <a:pt x="55" y="23"/>
                    </a:lnTo>
                    <a:lnTo>
                      <a:pt x="52" y="18"/>
                    </a:lnTo>
                    <a:lnTo>
                      <a:pt x="44" y="15"/>
                    </a:lnTo>
                    <a:lnTo>
                      <a:pt x="38" y="12"/>
                    </a:lnTo>
                    <a:lnTo>
                      <a:pt x="37" y="5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4" y="3"/>
                    </a:lnTo>
                    <a:lnTo>
                      <a:pt x="15" y="5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5" name="Freeform 128"/>
              <p:cNvSpPr>
                <a:spLocks/>
              </p:cNvSpPr>
              <p:nvPr/>
            </p:nvSpPr>
            <p:spPr bwMode="auto">
              <a:xfrm>
                <a:off x="2151" y="2760"/>
                <a:ext cx="47" cy="32"/>
              </a:xfrm>
              <a:custGeom>
                <a:avLst/>
                <a:gdLst>
                  <a:gd name="T0" fmla="*/ 2 w 59"/>
                  <a:gd name="T1" fmla="*/ 3 h 40"/>
                  <a:gd name="T2" fmla="*/ 2 w 59"/>
                  <a:gd name="T3" fmla="*/ 3 h 40"/>
                  <a:gd name="T4" fmla="*/ 3 w 59"/>
                  <a:gd name="T5" fmla="*/ 4 h 40"/>
                  <a:gd name="T6" fmla="*/ 4 w 59"/>
                  <a:gd name="T7" fmla="*/ 5 h 40"/>
                  <a:gd name="T8" fmla="*/ 4 w 59"/>
                  <a:gd name="T9" fmla="*/ 6 h 40"/>
                  <a:gd name="T10" fmla="*/ 4 w 59"/>
                  <a:gd name="T11" fmla="*/ 6 h 40"/>
                  <a:gd name="T12" fmla="*/ 4 w 59"/>
                  <a:gd name="T13" fmla="*/ 6 h 40"/>
                  <a:gd name="T14" fmla="*/ 5 w 59"/>
                  <a:gd name="T15" fmla="*/ 7 h 40"/>
                  <a:gd name="T16" fmla="*/ 6 w 59"/>
                  <a:gd name="T17" fmla="*/ 9 h 40"/>
                  <a:gd name="T18" fmla="*/ 7 w 59"/>
                  <a:gd name="T19" fmla="*/ 9 h 40"/>
                  <a:gd name="T20" fmla="*/ 9 w 59"/>
                  <a:gd name="T21" fmla="*/ 9 h 40"/>
                  <a:gd name="T22" fmla="*/ 9 w 59"/>
                  <a:gd name="T23" fmla="*/ 9 h 40"/>
                  <a:gd name="T24" fmla="*/ 10 w 59"/>
                  <a:gd name="T25" fmla="*/ 9 h 40"/>
                  <a:gd name="T26" fmla="*/ 11 w 59"/>
                  <a:gd name="T27" fmla="*/ 9 h 40"/>
                  <a:gd name="T28" fmla="*/ 13 w 59"/>
                  <a:gd name="T29" fmla="*/ 11 h 40"/>
                  <a:gd name="T30" fmla="*/ 14 w 59"/>
                  <a:gd name="T31" fmla="*/ 11 h 40"/>
                  <a:gd name="T32" fmla="*/ 14 w 59"/>
                  <a:gd name="T33" fmla="*/ 11 h 40"/>
                  <a:gd name="T34" fmla="*/ 14 w 59"/>
                  <a:gd name="T35" fmla="*/ 10 h 40"/>
                  <a:gd name="T36" fmla="*/ 14 w 59"/>
                  <a:gd name="T37" fmla="*/ 9 h 40"/>
                  <a:gd name="T38" fmla="*/ 14 w 59"/>
                  <a:gd name="T39" fmla="*/ 8 h 40"/>
                  <a:gd name="T40" fmla="*/ 14 w 59"/>
                  <a:gd name="T41" fmla="*/ 6 h 40"/>
                  <a:gd name="T42" fmla="*/ 14 w 59"/>
                  <a:gd name="T43" fmla="*/ 6 h 40"/>
                  <a:gd name="T44" fmla="*/ 14 w 59"/>
                  <a:gd name="T45" fmla="*/ 5 h 40"/>
                  <a:gd name="T46" fmla="*/ 11 w 59"/>
                  <a:gd name="T47" fmla="*/ 4 h 40"/>
                  <a:gd name="T48" fmla="*/ 10 w 59"/>
                  <a:gd name="T49" fmla="*/ 3 h 40"/>
                  <a:gd name="T50" fmla="*/ 9 w 59"/>
                  <a:gd name="T51" fmla="*/ 2 h 40"/>
                  <a:gd name="T52" fmla="*/ 9 w 59"/>
                  <a:gd name="T53" fmla="*/ 2 h 40"/>
                  <a:gd name="T54" fmla="*/ 9 w 59"/>
                  <a:gd name="T55" fmla="*/ 2 h 40"/>
                  <a:gd name="T56" fmla="*/ 9 w 59"/>
                  <a:gd name="T57" fmla="*/ 0 h 40"/>
                  <a:gd name="T58" fmla="*/ 7 w 59"/>
                  <a:gd name="T59" fmla="*/ 0 h 40"/>
                  <a:gd name="T60" fmla="*/ 6 w 59"/>
                  <a:gd name="T61" fmla="*/ 2 h 40"/>
                  <a:gd name="T62" fmla="*/ 6 w 59"/>
                  <a:gd name="T63" fmla="*/ 2 h 40"/>
                  <a:gd name="T64" fmla="*/ 4 w 59"/>
                  <a:gd name="T65" fmla="*/ 2 h 40"/>
                  <a:gd name="T66" fmla="*/ 2 w 59"/>
                  <a:gd name="T67" fmla="*/ 2 h 40"/>
                  <a:gd name="T68" fmla="*/ 0 w 59"/>
                  <a:gd name="T69" fmla="*/ 2 h 40"/>
                  <a:gd name="T70" fmla="*/ 2 w 59"/>
                  <a:gd name="T71" fmla="*/ 3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"/>
                  <a:gd name="T109" fmla="*/ 0 h 40"/>
                  <a:gd name="T110" fmla="*/ 59 w 59"/>
                  <a:gd name="T111" fmla="*/ 40 h 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" h="40">
                    <a:moveTo>
                      <a:pt x="6" y="12"/>
                    </a:moveTo>
                    <a:lnTo>
                      <a:pt x="6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7" y="28"/>
                    </a:lnTo>
                    <a:lnTo>
                      <a:pt x="23" y="32"/>
                    </a:lnTo>
                    <a:lnTo>
                      <a:pt x="29" y="34"/>
                    </a:lnTo>
                    <a:lnTo>
                      <a:pt x="35" y="32"/>
                    </a:lnTo>
                    <a:lnTo>
                      <a:pt x="40" y="32"/>
                    </a:lnTo>
                    <a:lnTo>
                      <a:pt x="44" y="35"/>
                    </a:lnTo>
                    <a:lnTo>
                      <a:pt x="49" y="40"/>
                    </a:lnTo>
                    <a:lnTo>
                      <a:pt x="55" y="40"/>
                    </a:lnTo>
                    <a:lnTo>
                      <a:pt x="59" y="37"/>
                    </a:lnTo>
                    <a:lnTo>
                      <a:pt x="59" y="34"/>
                    </a:lnTo>
                    <a:lnTo>
                      <a:pt x="56" y="31"/>
                    </a:lnTo>
                    <a:lnTo>
                      <a:pt x="55" y="23"/>
                    </a:lnTo>
                    <a:lnTo>
                      <a:pt x="52" y="18"/>
                    </a:lnTo>
                    <a:lnTo>
                      <a:pt x="44" y="15"/>
                    </a:lnTo>
                    <a:lnTo>
                      <a:pt x="38" y="12"/>
                    </a:lnTo>
                    <a:lnTo>
                      <a:pt x="37" y="5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4" y="3"/>
                    </a:lnTo>
                    <a:lnTo>
                      <a:pt x="15" y="5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6" name="Freeform 129"/>
              <p:cNvSpPr>
                <a:spLocks/>
              </p:cNvSpPr>
              <p:nvPr/>
            </p:nvSpPr>
            <p:spPr bwMode="auto">
              <a:xfrm>
                <a:off x="2245" y="2819"/>
                <a:ext cx="16" cy="15"/>
              </a:xfrm>
              <a:custGeom>
                <a:avLst/>
                <a:gdLst>
                  <a:gd name="T0" fmla="*/ 0 w 20"/>
                  <a:gd name="T1" fmla="*/ 0 h 19"/>
                  <a:gd name="T2" fmla="*/ 2 w 20"/>
                  <a:gd name="T3" fmla="*/ 0 h 19"/>
                  <a:gd name="T4" fmla="*/ 3 w 20"/>
                  <a:gd name="T5" fmla="*/ 0 h 19"/>
                  <a:gd name="T6" fmla="*/ 4 w 20"/>
                  <a:gd name="T7" fmla="*/ 2 h 19"/>
                  <a:gd name="T8" fmla="*/ 5 w 20"/>
                  <a:gd name="T9" fmla="*/ 2 h 19"/>
                  <a:gd name="T10" fmla="*/ 5 w 20"/>
                  <a:gd name="T11" fmla="*/ 4 h 19"/>
                  <a:gd name="T12" fmla="*/ 5 w 20"/>
                  <a:gd name="T13" fmla="*/ 4 h 19"/>
                  <a:gd name="T14" fmla="*/ 4 w 20"/>
                  <a:gd name="T15" fmla="*/ 4 h 19"/>
                  <a:gd name="T16" fmla="*/ 2 w 20"/>
                  <a:gd name="T17" fmla="*/ 5 h 19"/>
                  <a:gd name="T18" fmla="*/ 2 w 20"/>
                  <a:gd name="T19" fmla="*/ 4 h 19"/>
                  <a:gd name="T20" fmla="*/ 1 w 20"/>
                  <a:gd name="T21" fmla="*/ 2 h 19"/>
                  <a:gd name="T22" fmla="*/ 0 w 20"/>
                  <a:gd name="T23" fmla="*/ 2 h 19"/>
                  <a:gd name="T24" fmla="*/ 0 w 20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9"/>
                  <a:gd name="T41" fmla="*/ 20 w 20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9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8" y="10"/>
                    </a:lnTo>
                    <a:lnTo>
                      <a:pt x="20" y="14"/>
                    </a:lnTo>
                    <a:lnTo>
                      <a:pt x="18" y="17"/>
                    </a:lnTo>
                    <a:lnTo>
                      <a:pt x="14" y="17"/>
                    </a:lnTo>
                    <a:lnTo>
                      <a:pt x="9" y="19"/>
                    </a:lnTo>
                    <a:lnTo>
                      <a:pt x="4" y="16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7" name="Freeform 130"/>
              <p:cNvSpPr>
                <a:spLocks/>
              </p:cNvSpPr>
              <p:nvPr/>
            </p:nvSpPr>
            <p:spPr bwMode="auto">
              <a:xfrm>
                <a:off x="2245" y="2819"/>
                <a:ext cx="16" cy="15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2 w 20"/>
                  <a:gd name="T5" fmla="*/ 0 h 19"/>
                  <a:gd name="T6" fmla="*/ 3 w 20"/>
                  <a:gd name="T7" fmla="*/ 0 h 19"/>
                  <a:gd name="T8" fmla="*/ 4 w 20"/>
                  <a:gd name="T9" fmla="*/ 2 h 19"/>
                  <a:gd name="T10" fmla="*/ 5 w 20"/>
                  <a:gd name="T11" fmla="*/ 2 h 19"/>
                  <a:gd name="T12" fmla="*/ 5 w 20"/>
                  <a:gd name="T13" fmla="*/ 2 h 19"/>
                  <a:gd name="T14" fmla="*/ 5 w 20"/>
                  <a:gd name="T15" fmla="*/ 4 h 19"/>
                  <a:gd name="T16" fmla="*/ 5 w 20"/>
                  <a:gd name="T17" fmla="*/ 4 h 19"/>
                  <a:gd name="T18" fmla="*/ 4 w 20"/>
                  <a:gd name="T19" fmla="*/ 4 h 19"/>
                  <a:gd name="T20" fmla="*/ 2 w 20"/>
                  <a:gd name="T21" fmla="*/ 5 h 19"/>
                  <a:gd name="T22" fmla="*/ 2 w 20"/>
                  <a:gd name="T23" fmla="*/ 5 h 19"/>
                  <a:gd name="T24" fmla="*/ 2 w 20"/>
                  <a:gd name="T25" fmla="*/ 4 h 19"/>
                  <a:gd name="T26" fmla="*/ 1 w 20"/>
                  <a:gd name="T27" fmla="*/ 2 h 19"/>
                  <a:gd name="T28" fmla="*/ 0 w 20"/>
                  <a:gd name="T29" fmla="*/ 2 h 19"/>
                  <a:gd name="T30" fmla="*/ 0 w 20"/>
                  <a:gd name="T31" fmla="*/ 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9"/>
                  <a:gd name="T50" fmla="*/ 20 w 2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9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8" y="10"/>
                    </a:lnTo>
                    <a:lnTo>
                      <a:pt x="20" y="14"/>
                    </a:lnTo>
                    <a:lnTo>
                      <a:pt x="18" y="17"/>
                    </a:lnTo>
                    <a:lnTo>
                      <a:pt x="14" y="17"/>
                    </a:lnTo>
                    <a:lnTo>
                      <a:pt x="9" y="19"/>
                    </a:lnTo>
                    <a:lnTo>
                      <a:pt x="4" y="16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8" name="Freeform 131"/>
              <p:cNvSpPr>
                <a:spLocks/>
              </p:cNvSpPr>
              <p:nvPr/>
            </p:nvSpPr>
            <p:spPr bwMode="auto">
              <a:xfrm>
                <a:off x="2055" y="2712"/>
                <a:ext cx="42" cy="31"/>
              </a:xfrm>
              <a:custGeom>
                <a:avLst/>
                <a:gdLst>
                  <a:gd name="T0" fmla="*/ 12 w 52"/>
                  <a:gd name="T1" fmla="*/ 9 h 38"/>
                  <a:gd name="T2" fmla="*/ 12 w 52"/>
                  <a:gd name="T3" fmla="*/ 7 h 38"/>
                  <a:gd name="T4" fmla="*/ 12 w 52"/>
                  <a:gd name="T5" fmla="*/ 6 h 38"/>
                  <a:gd name="T6" fmla="*/ 12 w 52"/>
                  <a:gd name="T7" fmla="*/ 5 h 38"/>
                  <a:gd name="T8" fmla="*/ 12 w 52"/>
                  <a:gd name="T9" fmla="*/ 4 h 38"/>
                  <a:gd name="T10" fmla="*/ 14 w 52"/>
                  <a:gd name="T11" fmla="*/ 4 h 38"/>
                  <a:gd name="T12" fmla="*/ 15 w 52"/>
                  <a:gd name="T13" fmla="*/ 3 h 38"/>
                  <a:gd name="T14" fmla="*/ 14 w 52"/>
                  <a:gd name="T15" fmla="*/ 2 h 38"/>
                  <a:gd name="T16" fmla="*/ 12 w 52"/>
                  <a:gd name="T17" fmla="*/ 2 h 38"/>
                  <a:gd name="T18" fmla="*/ 9 w 52"/>
                  <a:gd name="T19" fmla="*/ 0 h 38"/>
                  <a:gd name="T20" fmla="*/ 7 w 52"/>
                  <a:gd name="T21" fmla="*/ 0 h 38"/>
                  <a:gd name="T22" fmla="*/ 6 w 52"/>
                  <a:gd name="T23" fmla="*/ 1 h 38"/>
                  <a:gd name="T24" fmla="*/ 3 w 52"/>
                  <a:gd name="T25" fmla="*/ 2 h 38"/>
                  <a:gd name="T26" fmla="*/ 2 w 52"/>
                  <a:gd name="T27" fmla="*/ 2 h 38"/>
                  <a:gd name="T28" fmla="*/ 2 w 52"/>
                  <a:gd name="T29" fmla="*/ 2 h 38"/>
                  <a:gd name="T30" fmla="*/ 2 w 52"/>
                  <a:gd name="T31" fmla="*/ 3 h 38"/>
                  <a:gd name="T32" fmla="*/ 2 w 52"/>
                  <a:gd name="T33" fmla="*/ 4 h 38"/>
                  <a:gd name="T34" fmla="*/ 0 w 52"/>
                  <a:gd name="T35" fmla="*/ 5 h 38"/>
                  <a:gd name="T36" fmla="*/ 0 w 52"/>
                  <a:gd name="T37" fmla="*/ 6 h 38"/>
                  <a:gd name="T38" fmla="*/ 2 w 52"/>
                  <a:gd name="T39" fmla="*/ 7 h 38"/>
                  <a:gd name="T40" fmla="*/ 2 w 52"/>
                  <a:gd name="T41" fmla="*/ 9 h 38"/>
                  <a:gd name="T42" fmla="*/ 3 w 52"/>
                  <a:gd name="T43" fmla="*/ 9 h 38"/>
                  <a:gd name="T44" fmla="*/ 5 w 52"/>
                  <a:gd name="T45" fmla="*/ 9 h 38"/>
                  <a:gd name="T46" fmla="*/ 6 w 52"/>
                  <a:gd name="T47" fmla="*/ 9 h 38"/>
                  <a:gd name="T48" fmla="*/ 6 w 52"/>
                  <a:gd name="T49" fmla="*/ 11 h 38"/>
                  <a:gd name="T50" fmla="*/ 8 w 52"/>
                  <a:gd name="T51" fmla="*/ 11 h 38"/>
                  <a:gd name="T52" fmla="*/ 10 w 52"/>
                  <a:gd name="T53" fmla="*/ 11 h 38"/>
                  <a:gd name="T54" fmla="*/ 12 w 52"/>
                  <a:gd name="T55" fmla="*/ 10 h 38"/>
                  <a:gd name="T56" fmla="*/ 12 w 52"/>
                  <a:gd name="T57" fmla="*/ 9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"/>
                  <a:gd name="T88" fmla="*/ 0 h 38"/>
                  <a:gd name="T89" fmla="*/ 52 w 52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" h="38">
                    <a:moveTo>
                      <a:pt x="44" y="30"/>
                    </a:moveTo>
                    <a:lnTo>
                      <a:pt x="44" y="23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9" y="12"/>
                    </a:lnTo>
                    <a:lnTo>
                      <a:pt x="52" y="10"/>
                    </a:lnTo>
                    <a:lnTo>
                      <a:pt x="50" y="7"/>
                    </a:lnTo>
                    <a:lnTo>
                      <a:pt x="43" y="3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8" y="30"/>
                    </a:lnTo>
                    <a:lnTo>
                      <a:pt x="23" y="32"/>
                    </a:lnTo>
                    <a:lnTo>
                      <a:pt x="24" y="35"/>
                    </a:lnTo>
                    <a:lnTo>
                      <a:pt x="29" y="38"/>
                    </a:lnTo>
                    <a:lnTo>
                      <a:pt x="37" y="36"/>
                    </a:lnTo>
                    <a:lnTo>
                      <a:pt x="44" y="33"/>
                    </a:lnTo>
                    <a:lnTo>
                      <a:pt x="44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9" name="Freeform 132"/>
              <p:cNvSpPr>
                <a:spLocks/>
              </p:cNvSpPr>
              <p:nvPr/>
            </p:nvSpPr>
            <p:spPr bwMode="auto">
              <a:xfrm>
                <a:off x="2055" y="2712"/>
                <a:ext cx="42" cy="31"/>
              </a:xfrm>
              <a:custGeom>
                <a:avLst/>
                <a:gdLst>
                  <a:gd name="T0" fmla="*/ 12 w 52"/>
                  <a:gd name="T1" fmla="*/ 9 h 38"/>
                  <a:gd name="T2" fmla="*/ 12 w 52"/>
                  <a:gd name="T3" fmla="*/ 9 h 38"/>
                  <a:gd name="T4" fmla="*/ 12 w 52"/>
                  <a:gd name="T5" fmla="*/ 7 h 38"/>
                  <a:gd name="T6" fmla="*/ 12 w 52"/>
                  <a:gd name="T7" fmla="*/ 6 h 38"/>
                  <a:gd name="T8" fmla="*/ 12 w 52"/>
                  <a:gd name="T9" fmla="*/ 5 h 38"/>
                  <a:gd name="T10" fmla="*/ 12 w 52"/>
                  <a:gd name="T11" fmla="*/ 4 h 38"/>
                  <a:gd name="T12" fmla="*/ 12 w 52"/>
                  <a:gd name="T13" fmla="*/ 4 h 38"/>
                  <a:gd name="T14" fmla="*/ 14 w 52"/>
                  <a:gd name="T15" fmla="*/ 4 h 38"/>
                  <a:gd name="T16" fmla="*/ 15 w 52"/>
                  <a:gd name="T17" fmla="*/ 3 h 38"/>
                  <a:gd name="T18" fmla="*/ 14 w 52"/>
                  <a:gd name="T19" fmla="*/ 2 h 38"/>
                  <a:gd name="T20" fmla="*/ 12 w 52"/>
                  <a:gd name="T21" fmla="*/ 2 h 38"/>
                  <a:gd name="T22" fmla="*/ 12 w 52"/>
                  <a:gd name="T23" fmla="*/ 2 h 38"/>
                  <a:gd name="T24" fmla="*/ 9 w 52"/>
                  <a:gd name="T25" fmla="*/ 0 h 38"/>
                  <a:gd name="T26" fmla="*/ 7 w 52"/>
                  <a:gd name="T27" fmla="*/ 0 h 38"/>
                  <a:gd name="T28" fmla="*/ 6 w 52"/>
                  <a:gd name="T29" fmla="*/ 1 h 38"/>
                  <a:gd name="T30" fmla="*/ 3 w 52"/>
                  <a:gd name="T31" fmla="*/ 2 h 38"/>
                  <a:gd name="T32" fmla="*/ 3 w 52"/>
                  <a:gd name="T33" fmla="*/ 2 h 38"/>
                  <a:gd name="T34" fmla="*/ 2 w 52"/>
                  <a:gd name="T35" fmla="*/ 2 h 38"/>
                  <a:gd name="T36" fmla="*/ 2 w 52"/>
                  <a:gd name="T37" fmla="*/ 2 h 38"/>
                  <a:gd name="T38" fmla="*/ 2 w 52"/>
                  <a:gd name="T39" fmla="*/ 3 h 38"/>
                  <a:gd name="T40" fmla="*/ 2 w 52"/>
                  <a:gd name="T41" fmla="*/ 4 h 38"/>
                  <a:gd name="T42" fmla="*/ 2 w 52"/>
                  <a:gd name="T43" fmla="*/ 4 h 38"/>
                  <a:gd name="T44" fmla="*/ 0 w 52"/>
                  <a:gd name="T45" fmla="*/ 5 h 38"/>
                  <a:gd name="T46" fmla="*/ 0 w 52"/>
                  <a:gd name="T47" fmla="*/ 6 h 38"/>
                  <a:gd name="T48" fmla="*/ 2 w 52"/>
                  <a:gd name="T49" fmla="*/ 7 h 38"/>
                  <a:gd name="T50" fmla="*/ 2 w 52"/>
                  <a:gd name="T51" fmla="*/ 9 h 38"/>
                  <a:gd name="T52" fmla="*/ 2 w 52"/>
                  <a:gd name="T53" fmla="*/ 9 h 38"/>
                  <a:gd name="T54" fmla="*/ 3 w 52"/>
                  <a:gd name="T55" fmla="*/ 9 h 38"/>
                  <a:gd name="T56" fmla="*/ 5 w 52"/>
                  <a:gd name="T57" fmla="*/ 9 h 38"/>
                  <a:gd name="T58" fmla="*/ 6 w 52"/>
                  <a:gd name="T59" fmla="*/ 9 h 38"/>
                  <a:gd name="T60" fmla="*/ 6 w 52"/>
                  <a:gd name="T61" fmla="*/ 11 h 38"/>
                  <a:gd name="T62" fmla="*/ 6 w 52"/>
                  <a:gd name="T63" fmla="*/ 11 h 38"/>
                  <a:gd name="T64" fmla="*/ 8 w 52"/>
                  <a:gd name="T65" fmla="*/ 11 h 38"/>
                  <a:gd name="T66" fmla="*/ 10 w 52"/>
                  <a:gd name="T67" fmla="*/ 11 h 38"/>
                  <a:gd name="T68" fmla="*/ 12 w 52"/>
                  <a:gd name="T69" fmla="*/ 10 h 38"/>
                  <a:gd name="T70" fmla="*/ 12 w 52"/>
                  <a:gd name="T71" fmla="*/ 9 h 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"/>
                  <a:gd name="T109" fmla="*/ 0 h 38"/>
                  <a:gd name="T110" fmla="*/ 52 w 52"/>
                  <a:gd name="T111" fmla="*/ 38 h 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" h="38">
                    <a:moveTo>
                      <a:pt x="44" y="30"/>
                    </a:moveTo>
                    <a:lnTo>
                      <a:pt x="44" y="30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9" y="12"/>
                    </a:lnTo>
                    <a:lnTo>
                      <a:pt x="52" y="10"/>
                    </a:lnTo>
                    <a:lnTo>
                      <a:pt x="50" y="7"/>
                    </a:lnTo>
                    <a:lnTo>
                      <a:pt x="43" y="3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8" y="30"/>
                    </a:lnTo>
                    <a:lnTo>
                      <a:pt x="23" y="32"/>
                    </a:lnTo>
                    <a:lnTo>
                      <a:pt x="24" y="35"/>
                    </a:lnTo>
                    <a:lnTo>
                      <a:pt x="29" y="38"/>
                    </a:lnTo>
                    <a:lnTo>
                      <a:pt x="37" y="36"/>
                    </a:lnTo>
                    <a:lnTo>
                      <a:pt x="44" y="33"/>
                    </a:lnTo>
                    <a:lnTo>
                      <a:pt x="44" y="3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0" name="Freeform 133"/>
              <p:cNvSpPr>
                <a:spLocks/>
              </p:cNvSpPr>
              <p:nvPr/>
            </p:nvSpPr>
            <p:spPr bwMode="auto">
              <a:xfrm>
                <a:off x="2021" y="2729"/>
                <a:ext cx="24" cy="20"/>
              </a:xfrm>
              <a:custGeom>
                <a:avLst/>
                <a:gdLst>
                  <a:gd name="T0" fmla="*/ 8 w 29"/>
                  <a:gd name="T1" fmla="*/ 3 h 24"/>
                  <a:gd name="T2" fmla="*/ 8 w 29"/>
                  <a:gd name="T3" fmla="*/ 3 h 24"/>
                  <a:gd name="T4" fmla="*/ 8 w 29"/>
                  <a:gd name="T5" fmla="*/ 0 h 24"/>
                  <a:gd name="T6" fmla="*/ 7 w 29"/>
                  <a:gd name="T7" fmla="*/ 0 h 24"/>
                  <a:gd name="T8" fmla="*/ 5 w 29"/>
                  <a:gd name="T9" fmla="*/ 3 h 24"/>
                  <a:gd name="T10" fmla="*/ 3 w 29"/>
                  <a:gd name="T11" fmla="*/ 3 h 24"/>
                  <a:gd name="T12" fmla="*/ 2 w 29"/>
                  <a:gd name="T13" fmla="*/ 4 h 24"/>
                  <a:gd name="T14" fmla="*/ 2 w 29"/>
                  <a:gd name="T15" fmla="*/ 6 h 24"/>
                  <a:gd name="T16" fmla="*/ 1 w 29"/>
                  <a:gd name="T17" fmla="*/ 6 h 24"/>
                  <a:gd name="T18" fmla="*/ 0 w 29"/>
                  <a:gd name="T19" fmla="*/ 7 h 24"/>
                  <a:gd name="T20" fmla="*/ 1 w 29"/>
                  <a:gd name="T21" fmla="*/ 8 h 24"/>
                  <a:gd name="T22" fmla="*/ 2 w 29"/>
                  <a:gd name="T23" fmla="*/ 8 h 24"/>
                  <a:gd name="T24" fmla="*/ 5 w 29"/>
                  <a:gd name="T25" fmla="*/ 7 h 24"/>
                  <a:gd name="T26" fmla="*/ 7 w 29"/>
                  <a:gd name="T27" fmla="*/ 5 h 24"/>
                  <a:gd name="T28" fmla="*/ 8 w 29"/>
                  <a:gd name="T29" fmla="*/ 4 h 24"/>
                  <a:gd name="T30" fmla="*/ 10 w 29"/>
                  <a:gd name="T31" fmla="*/ 3 h 24"/>
                  <a:gd name="T32" fmla="*/ 8 w 29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4"/>
                  <a:gd name="T53" fmla="*/ 29 w 29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4">
                    <a:moveTo>
                      <a:pt x="27" y="8"/>
                    </a:moveTo>
                    <a:lnTo>
                      <a:pt x="27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4" y="17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7" y="24"/>
                    </a:lnTo>
                    <a:lnTo>
                      <a:pt x="15" y="20"/>
                    </a:lnTo>
                    <a:lnTo>
                      <a:pt x="23" y="14"/>
                    </a:lnTo>
                    <a:lnTo>
                      <a:pt x="27" y="11"/>
                    </a:lnTo>
                    <a:lnTo>
                      <a:pt x="29" y="9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021" y="2729"/>
                <a:ext cx="24" cy="20"/>
              </a:xfrm>
              <a:custGeom>
                <a:avLst/>
                <a:gdLst>
                  <a:gd name="T0" fmla="*/ 8 w 29"/>
                  <a:gd name="T1" fmla="*/ 3 h 24"/>
                  <a:gd name="T2" fmla="*/ 8 w 29"/>
                  <a:gd name="T3" fmla="*/ 3 h 24"/>
                  <a:gd name="T4" fmla="*/ 8 w 29"/>
                  <a:gd name="T5" fmla="*/ 3 h 24"/>
                  <a:gd name="T6" fmla="*/ 8 w 29"/>
                  <a:gd name="T7" fmla="*/ 0 h 24"/>
                  <a:gd name="T8" fmla="*/ 7 w 29"/>
                  <a:gd name="T9" fmla="*/ 0 h 24"/>
                  <a:gd name="T10" fmla="*/ 5 w 29"/>
                  <a:gd name="T11" fmla="*/ 3 h 24"/>
                  <a:gd name="T12" fmla="*/ 5 w 29"/>
                  <a:gd name="T13" fmla="*/ 3 h 24"/>
                  <a:gd name="T14" fmla="*/ 3 w 29"/>
                  <a:gd name="T15" fmla="*/ 3 h 24"/>
                  <a:gd name="T16" fmla="*/ 2 w 29"/>
                  <a:gd name="T17" fmla="*/ 4 h 24"/>
                  <a:gd name="T18" fmla="*/ 2 w 29"/>
                  <a:gd name="T19" fmla="*/ 6 h 24"/>
                  <a:gd name="T20" fmla="*/ 1 w 29"/>
                  <a:gd name="T21" fmla="*/ 6 h 24"/>
                  <a:gd name="T22" fmla="*/ 1 w 29"/>
                  <a:gd name="T23" fmla="*/ 6 h 24"/>
                  <a:gd name="T24" fmla="*/ 0 w 29"/>
                  <a:gd name="T25" fmla="*/ 7 h 24"/>
                  <a:gd name="T26" fmla="*/ 1 w 29"/>
                  <a:gd name="T27" fmla="*/ 8 h 24"/>
                  <a:gd name="T28" fmla="*/ 2 w 29"/>
                  <a:gd name="T29" fmla="*/ 8 h 24"/>
                  <a:gd name="T30" fmla="*/ 5 w 29"/>
                  <a:gd name="T31" fmla="*/ 7 h 24"/>
                  <a:gd name="T32" fmla="*/ 5 w 29"/>
                  <a:gd name="T33" fmla="*/ 7 h 24"/>
                  <a:gd name="T34" fmla="*/ 7 w 29"/>
                  <a:gd name="T35" fmla="*/ 5 h 24"/>
                  <a:gd name="T36" fmla="*/ 8 w 29"/>
                  <a:gd name="T37" fmla="*/ 4 h 24"/>
                  <a:gd name="T38" fmla="*/ 10 w 29"/>
                  <a:gd name="T39" fmla="*/ 3 h 24"/>
                  <a:gd name="T40" fmla="*/ 8 w 29"/>
                  <a:gd name="T41" fmla="*/ 3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24"/>
                  <a:gd name="T65" fmla="*/ 29 w 29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24">
                    <a:moveTo>
                      <a:pt x="27" y="8"/>
                    </a:moveTo>
                    <a:lnTo>
                      <a:pt x="27" y="8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4" y="17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7" y="24"/>
                    </a:lnTo>
                    <a:lnTo>
                      <a:pt x="15" y="20"/>
                    </a:lnTo>
                    <a:lnTo>
                      <a:pt x="23" y="14"/>
                    </a:lnTo>
                    <a:lnTo>
                      <a:pt x="27" y="11"/>
                    </a:lnTo>
                    <a:lnTo>
                      <a:pt x="29" y="9"/>
                    </a:lnTo>
                    <a:lnTo>
                      <a:pt x="27" y="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55" name="Text Box 200"/>
            <p:cNvSpPr txBox="1">
              <a:spLocks noChangeArrowheads="1"/>
            </p:cNvSpPr>
            <p:nvPr/>
          </p:nvSpPr>
          <p:spPr bwMode="auto">
            <a:xfrm>
              <a:off x="722" y="2403"/>
              <a:ext cx="453" cy="1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latin typeface="Calibri" panose="020F0502020204030204"/>
                </a:rPr>
                <a:t>Hawaii</a:t>
              </a:r>
            </a:p>
          </p:txBody>
        </p:sp>
      </p:grpSp>
      <p:sp>
        <p:nvSpPr>
          <p:cNvPr id="172" name="Text Box 201"/>
          <p:cNvSpPr txBox="1">
            <a:spLocks noChangeArrowheads="1"/>
          </p:cNvSpPr>
          <p:nvPr/>
        </p:nvSpPr>
        <p:spPr bwMode="auto">
          <a:xfrm>
            <a:off x="6240244" y="4956203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LA</a:t>
            </a:r>
          </a:p>
        </p:txBody>
      </p:sp>
      <p:sp>
        <p:nvSpPr>
          <p:cNvPr id="173" name="Text Box 202"/>
          <p:cNvSpPr txBox="1">
            <a:spLocks noChangeArrowheads="1"/>
          </p:cNvSpPr>
          <p:nvPr/>
        </p:nvSpPr>
        <p:spPr bwMode="auto">
          <a:xfrm>
            <a:off x="6671737" y="4608307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MS</a:t>
            </a:r>
          </a:p>
        </p:txBody>
      </p:sp>
      <p:sp>
        <p:nvSpPr>
          <p:cNvPr id="174" name="Text Box 203"/>
          <p:cNvSpPr txBox="1">
            <a:spLocks noChangeArrowheads="1"/>
          </p:cNvSpPr>
          <p:nvPr/>
        </p:nvSpPr>
        <p:spPr bwMode="auto">
          <a:xfrm>
            <a:off x="7162236" y="4648284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AL</a:t>
            </a:r>
          </a:p>
        </p:txBody>
      </p:sp>
      <p:sp>
        <p:nvSpPr>
          <p:cNvPr id="175" name="Text Box 204"/>
          <p:cNvSpPr txBox="1">
            <a:spLocks noChangeArrowheads="1"/>
          </p:cNvSpPr>
          <p:nvPr/>
        </p:nvSpPr>
        <p:spPr bwMode="auto">
          <a:xfrm>
            <a:off x="6235333" y="4284204"/>
            <a:ext cx="57361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AR</a:t>
            </a:r>
          </a:p>
        </p:txBody>
      </p:sp>
      <p:sp>
        <p:nvSpPr>
          <p:cNvPr id="176" name="Text Box 205"/>
          <p:cNvSpPr txBox="1">
            <a:spLocks noChangeArrowheads="1"/>
          </p:cNvSpPr>
          <p:nvPr/>
        </p:nvSpPr>
        <p:spPr bwMode="auto">
          <a:xfrm>
            <a:off x="7647305" y="4619451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GA</a:t>
            </a:r>
          </a:p>
        </p:txBody>
      </p:sp>
      <p:sp>
        <p:nvSpPr>
          <p:cNvPr id="177" name="Text Box 206"/>
          <p:cNvSpPr txBox="1">
            <a:spLocks noChangeArrowheads="1"/>
          </p:cNvSpPr>
          <p:nvPr/>
        </p:nvSpPr>
        <p:spPr bwMode="auto">
          <a:xfrm>
            <a:off x="9215045" y="1674791"/>
            <a:ext cx="808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</a:p>
        </p:txBody>
      </p:sp>
      <p:sp>
        <p:nvSpPr>
          <p:cNvPr id="178" name="Text Box 207"/>
          <p:cNvSpPr txBox="1">
            <a:spLocks noChangeArrowheads="1"/>
          </p:cNvSpPr>
          <p:nvPr/>
        </p:nvSpPr>
        <p:spPr bwMode="auto">
          <a:xfrm>
            <a:off x="8547213" y="2456967"/>
            <a:ext cx="541867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</a:t>
            </a:r>
          </a:p>
        </p:txBody>
      </p:sp>
      <p:sp>
        <p:nvSpPr>
          <p:cNvPr id="179" name="Text Box 208"/>
          <p:cNvSpPr txBox="1">
            <a:spLocks noChangeArrowheads="1"/>
          </p:cNvSpPr>
          <p:nvPr/>
        </p:nvSpPr>
        <p:spPr bwMode="auto">
          <a:xfrm>
            <a:off x="8339914" y="2834640"/>
            <a:ext cx="596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PA</a:t>
            </a:r>
          </a:p>
        </p:txBody>
      </p:sp>
      <p:sp>
        <p:nvSpPr>
          <p:cNvPr id="180" name="Text Box 209"/>
          <p:cNvSpPr txBox="1">
            <a:spLocks noChangeArrowheads="1"/>
          </p:cNvSpPr>
          <p:nvPr/>
        </p:nvSpPr>
        <p:spPr bwMode="auto">
          <a:xfrm>
            <a:off x="7543583" y="3162302"/>
            <a:ext cx="605367" cy="338554"/>
          </a:xfrm>
          <a:prstGeom prst="rect">
            <a:avLst/>
          </a:prstGeom>
          <a:solidFill>
            <a:srgbClr val="66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OH</a:t>
            </a:r>
          </a:p>
        </p:txBody>
      </p:sp>
      <p:sp>
        <p:nvSpPr>
          <p:cNvPr id="181" name="Text Box 211" descr="Zig zag"/>
          <p:cNvSpPr txBox="1">
            <a:spLocks noChangeArrowheads="1"/>
          </p:cNvSpPr>
          <p:nvPr/>
        </p:nvSpPr>
        <p:spPr bwMode="auto">
          <a:xfrm>
            <a:off x="7274987" y="2615167"/>
            <a:ext cx="6900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MI</a:t>
            </a:r>
          </a:p>
        </p:txBody>
      </p:sp>
      <p:sp>
        <p:nvSpPr>
          <p:cNvPr id="182" name="Text Box 212"/>
          <p:cNvSpPr txBox="1">
            <a:spLocks noChangeArrowheads="1"/>
          </p:cNvSpPr>
          <p:nvPr/>
        </p:nvSpPr>
        <p:spPr bwMode="auto">
          <a:xfrm>
            <a:off x="6693748" y="3250591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</a:p>
        </p:txBody>
      </p:sp>
      <p:sp>
        <p:nvSpPr>
          <p:cNvPr id="183" name="Text Box 213"/>
          <p:cNvSpPr txBox="1">
            <a:spLocks noChangeArrowheads="1"/>
          </p:cNvSpPr>
          <p:nvPr/>
        </p:nvSpPr>
        <p:spPr bwMode="auto">
          <a:xfrm>
            <a:off x="7128716" y="3239303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IN</a:t>
            </a:r>
          </a:p>
        </p:txBody>
      </p:sp>
      <p:sp>
        <p:nvSpPr>
          <p:cNvPr id="184" name="Text Box 214"/>
          <p:cNvSpPr txBox="1">
            <a:spLocks noChangeArrowheads="1"/>
          </p:cNvSpPr>
          <p:nvPr/>
        </p:nvSpPr>
        <p:spPr bwMode="auto">
          <a:xfrm>
            <a:off x="6489703" y="2356285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</a:t>
            </a:r>
          </a:p>
        </p:txBody>
      </p:sp>
      <p:sp>
        <p:nvSpPr>
          <p:cNvPr id="185" name="Text Box 215"/>
          <p:cNvSpPr txBox="1">
            <a:spLocks noChangeArrowheads="1"/>
          </p:cNvSpPr>
          <p:nvPr/>
        </p:nvSpPr>
        <p:spPr bwMode="auto">
          <a:xfrm>
            <a:off x="5825696" y="2106946"/>
            <a:ext cx="63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MN</a:t>
            </a:r>
          </a:p>
        </p:txBody>
      </p:sp>
      <p:sp>
        <p:nvSpPr>
          <p:cNvPr id="186" name="Text Box 216"/>
          <p:cNvSpPr txBox="1">
            <a:spLocks noChangeArrowheads="1"/>
          </p:cNvSpPr>
          <p:nvPr/>
        </p:nvSpPr>
        <p:spPr bwMode="auto">
          <a:xfrm>
            <a:off x="6022656" y="2915990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IA</a:t>
            </a:r>
          </a:p>
        </p:txBody>
      </p:sp>
      <p:sp>
        <p:nvSpPr>
          <p:cNvPr id="187" name="Text Box 217"/>
          <p:cNvSpPr txBox="1">
            <a:spLocks noChangeArrowheads="1"/>
          </p:cNvSpPr>
          <p:nvPr/>
        </p:nvSpPr>
        <p:spPr bwMode="auto">
          <a:xfrm>
            <a:off x="6129017" y="3633803"/>
            <a:ext cx="71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</a:p>
        </p:txBody>
      </p:sp>
      <p:sp>
        <p:nvSpPr>
          <p:cNvPr id="188" name="Text Box 218"/>
          <p:cNvSpPr txBox="1">
            <a:spLocks noChangeArrowheads="1"/>
          </p:cNvSpPr>
          <p:nvPr/>
        </p:nvSpPr>
        <p:spPr bwMode="auto">
          <a:xfrm>
            <a:off x="8156577" y="5510214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</a:p>
        </p:txBody>
      </p:sp>
      <p:sp>
        <p:nvSpPr>
          <p:cNvPr id="189" name="Text Box 219"/>
          <p:cNvSpPr txBox="1">
            <a:spLocks noChangeArrowheads="1"/>
          </p:cNvSpPr>
          <p:nvPr/>
        </p:nvSpPr>
        <p:spPr bwMode="auto">
          <a:xfrm>
            <a:off x="8085843" y="4318034"/>
            <a:ext cx="541867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SC</a:t>
            </a:r>
          </a:p>
        </p:txBody>
      </p:sp>
      <p:sp>
        <p:nvSpPr>
          <p:cNvPr id="190" name="Text Box 220"/>
          <p:cNvSpPr txBox="1">
            <a:spLocks noChangeArrowheads="1"/>
          </p:cNvSpPr>
          <p:nvPr/>
        </p:nvSpPr>
        <p:spPr bwMode="auto">
          <a:xfrm>
            <a:off x="8244969" y="3938954"/>
            <a:ext cx="541867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NC</a:t>
            </a:r>
          </a:p>
        </p:txBody>
      </p:sp>
      <p:sp>
        <p:nvSpPr>
          <p:cNvPr id="191" name="Text Box 221"/>
          <p:cNvSpPr txBox="1">
            <a:spLocks noChangeArrowheads="1"/>
          </p:cNvSpPr>
          <p:nvPr/>
        </p:nvSpPr>
        <p:spPr bwMode="auto">
          <a:xfrm>
            <a:off x="7093797" y="4082226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</a:t>
            </a:r>
          </a:p>
        </p:txBody>
      </p:sp>
      <p:sp>
        <p:nvSpPr>
          <p:cNvPr id="192" name="Text Box 222"/>
          <p:cNvSpPr txBox="1">
            <a:spLocks noChangeArrowheads="1"/>
          </p:cNvSpPr>
          <p:nvPr/>
        </p:nvSpPr>
        <p:spPr bwMode="auto">
          <a:xfrm>
            <a:off x="7367588" y="3704642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KY</a:t>
            </a:r>
          </a:p>
        </p:txBody>
      </p:sp>
      <p:sp>
        <p:nvSpPr>
          <p:cNvPr id="193" name="Text Box 223"/>
          <p:cNvSpPr txBox="1">
            <a:spLocks noChangeArrowheads="1"/>
          </p:cNvSpPr>
          <p:nvPr/>
        </p:nvSpPr>
        <p:spPr bwMode="auto">
          <a:xfrm>
            <a:off x="8291852" y="3585039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194" name="Text Box 224"/>
          <p:cNvSpPr txBox="1">
            <a:spLocks noChangeArrowheads="1"/>
          </p:cNvSpPr>
          <p:nvPr/>
        </p:nvSpPr>
        <p:spPr bwMode="auto">
          <a:xfrm>
            <a:off x="7858059" y="3535131"/>
            <a:ext cx="639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WV</a:t>
            </a:r>
          </a:p>
        </p:txBody>
      </p:sp>
      <p:sp>
        <p:nvSpPr>
          <p:cNvPr id="195" name="Text Box 225"/>
          <p:cNvSpPr txBox="1">
            <a:spLocks noChangeArrowheads="1"/>
          </p:cNvSpPr>
          <p:nvPr/>
        </p:nvSpPr>
        <p:spPr bwMode="auto">
          <a:xfrm>
            <a:off x="9518360" y="3506838"/>
            <a:ext cx="71966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</a:p>
        </p:txBody>
      </p:sp>
      <p:sp>
        <p:nvSpPr>
          <p:cNvPr id="196" name="Text Box 226"/>
          <p:cNvSpPr txBox="1">
            <a:spLocks noChangeArrowheads="1"/>
          </p:cNvSpPr>
          <p:nvPr/>
        </p:nvSpPr>
        <p:spPr bwMode="auto">
          <a:xfrm>
            <a:off x="9522807" y="3065924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NJ</a:t>
            </a:r>
          </a:p>
        </p:txBody>
      </p:sp>
      <p:sp>
        <p:nvSpPr>
          <p:cNvPr id="197" name="Text Box 227"/>
          <p:cNvSpPr txBox="1">
            <a:spLocks noChangeArrowheads="1"/>
          </p:cNvSpPr>
          <p:nvPr/>
        </p:nvSpPr>
        <p:spPr bwMode="auto">
          <a:xfrm>
            <a:off x="9525294" y="3288289"/>
            <a:ext cx="5068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/>
              </a:rPr>
              <a:t>DE</a:t>
            </a:r>
          </a:p>
        </p:txBody>
      </p:sp>
      <p:sp>
        <p:nvSpPr>
          <p:cNvPr id="198" name="Text Box 229"/>
          <p:cNvSpPr txBox="1">
            <a:spLocks noChangeArrowheads="1"/>
          </p:cNvSpPr>
          <p:nvPr/>
        </p:nvSpPr>
        <p:spPr bwMode="auto">
          <a:xfrm>
            <a:off x="8780491" y="1700704"/>
            <a:ext cx="541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/>
              </a:rPr>
              <a:t>VT</a:t>
            </a:r>
          </a:p>
        </p:txBody>
      </p:sp>
      <p:sp>
        <p:nvSpPr>
          <p:cNvPr id="199" name="Text Box 230"/>
          <p:cNvSpPr txBox="1">
            <a:spLocks noChangeArrowheads="1"/>
          </p:cNvSpPr>
          <p:nvPr/>
        </p:nvSpPr>
        <p:spPr bwMode="auto">
          <a:xfrm>
            <a:off x="9417399" y="2106946"/>
            <a:ext cx="764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/>
              </a:rPr>
              <a:t>NH</a:t>
            </a:r>
          </a:p>
        </p:txBody>
      </p:sp>
      <p:sp>
        <p:nvSpPr>
          <p:cNvPr id="200" name="Text Box 231"/>
          <p:cNvSpPr txBox="1">
            <a:spLocks noChangeArrowheads="1"/>
          </p:cNvSpPr>
          <p:nvPr/>
        </p:nvSpPr>
        <p:spPr bwMode="auto">
          <a:xfrm>
            <a:off x="9518360" y="2394314"/>
            <a:ext cx="731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201" name="Text Box 232"/>
          <p:cNvSpPr txBox="1">
            <a:spLocks noChangeArrowheads="1"/>
          </p:cNvSpPr>
          <p:nvPr/>
        </p:nvSpPr>
        <p:spPr bwMode="auto">
          <a:xfrm>
            <a:off x="9518360" y="2636774"/>
            <a:ext cx="54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/>
              </a:rPr>
              <a:t>RI</a:t>
            </a:r>
          </a:p>
        </p:txBody>
      </p:sp>
      <p:sp>
        <p:nvSpPr>
          <p:cNvPr id="202" name="Text Box 233"/>
          <p:cNvSpPr txBox="1">
            <a:spLocks noChangeArrowheads="1"/>
          </p:cNvSpPr>
          <p:nvPr/>
        </p:nvSpPr>
        <p:spPr bwMode="auto">
          <a:xfrm>
            <a:off x="9530228" y="2842466"/>
            <a:ext cx="527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/>
              </a:rPr>
              <a:t>CT</a:t>
            </a:r>
          </a:p>
        </p:txBody>
      </p:sp>
      <p:sp>
        <p:nvSpPr>
          <p:cNvPr id="211" name="Text Box 285"/>
          <p:cNvSpPr txBox="1">
            <a:spLocks noChangeArrowheads="1"/>
          </p:cNvSpPr>
          <p:nvPr/>
        </p:nvSpPr>
        <p:spPr bwMode="auto">
          <a:xfrm>
            <a:off x="9543149" y="3712914"/>
            <a:ext cx="58844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/>
              </a:rPr>
              <a:t>DC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10195986" y="1816927"/>
            <a:ext cx="1705289" cy="47802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Gavin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0205408" y="3893834"/>
            <a:ext cx="1705289" cy="4780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Patrick  Wohl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10209766" y="3383084"/>
            <a:ext cx="1705289" cy="4780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Kristian </a:t>
            </a:r>
            <a:r>
              <a:rPr lang="en-US" sz="16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Hoysradt</a:t>
            </a: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0205408" y="2872335"/>
            <a:ext cx="1705289" cy="478021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33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Zack  Rubin-McCarry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0" name="Group 370"/>
          <p:cNvGrpSpPr>
            <a:grpSpLocks/>
          </p:cNvGrpSpPr>
          <p:nvPr/>
        </p:nvGrpSpPr>
        <p:grpSpPr bwMode="auto">
          <a:xfrm>
            <a:off x="674569" y="4710492"/>
            <a:ext cx="1187737" cy="474136"/>
            <a:chOff x="460" y="3018"/>
            <a:chExt cx="465" cy="224"/>
          </a:xfrm>
          <a:noFill/>
        </p:grpSpPr>
        <p:sp>
          <p:nvSpPr>
            <p:cNvPr id="241" name="Text Box 228"/>
            <p:cNvSpPr txBox="1">
              <a:spLocks noChangeArrowheads="1"/>
            </p:cNvSpPr>
            <p:nvPr/>
          </p:nvSpPr>
          <p:spPr bwMode="auto">
            <a:xfrm>
              <a:off x="460" y="3082"/>
              <a:ext cx="465" cy="1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/>
                <a:t>Guam</a:t>
              </a:r>
            </a:p>
          </p:txBody>
        </p:sp>
        <p:sp>
          <p:nvSpPr>
            <p:cNvPr id="242" name="Freeform 247"/>
            <p:cNvSpPr>
              <a:spLocks/>
            </p:cNvSpPr>
            <p:nvPr/>
          </p:nvSpPr>
          <p:spPr bwMode="auto">
            <a:xfrm>
              <a:off x="514" y="3018"/>
              <a:ext cx="164" cy="84"/>
            </a:xfrm>
            <a:custGeom>
              <a:avLst/>
              <a:gdLst>
                <a:gd name="T0" fmla="*/ 44 w 146"/>
                <a:gd name="T1" fmla="*/ 2 h 138"/>
                <a:gd name="T2" fmla="*/ 152 w 146"/>
                <a:gd name="T3" fmla="*/ 1 h 138"/>
                <a:gd name="T4" fmla="*/ 234 w 146"/>
                <a:gd name="T5" fmla="*/ 0 h 138"/>
                <a:gd name="T6" fmla="*/ 44 w 146"/>
                <a:gd name="T7" fmla="*/ 4 h 138"/>
                <a:gd name="T8" fmla="*/ 2 w 146"/>
                <a:gd name="T9" fmla="*/ 4 h 138"/>
                <a:gd name="T10" fmla="*/ 31 w 146"/>
                <a:gd name="T11" fmla="*/ 3 h 138"/>
                <a:gd name="T12" fmla="*/ 44 w 146"/>
                <a:gd name="T13" fmla="*/ 2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138"/>
                <a:gd name="T23" fmla="*/ 146 w 146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138">
                  <a:moveTo>
                    <a:pt x="20" y="78"/>
                  </a:moveTo>
                  <a:cubicBezTo>
                    <a:pt x="61" y="64"/>
                    <a:pt x="56" y="59"/>
                    <a:pt x="68" y="12"/>
                  </a:cubicBezTo>
                  <a:cubicBezTo>
                    <a:pt x="71" y="0"/>
                    <a:pt x="104" y="0"/>
                    <a:pt x="104" y="0"/>
                  </a:cubicBezTo>
                  <a:cubicBezTo>
                    <a:pt x="146" y="63"/>
                    <a:pt x="73" y="120"/>
                    <a:pt x="20" y="138"/>
                  </a:cubicBezTo>
                  <a:cubicBezTo>
                    <a:pt x="14" y="136"/>
                    <a:pt x="3" y="138"/>
                    <a:pt x="2" y="132"/>
                  </a:cubicBezTo>
                  <a:cubicBezTo>
                    <a:pt x="0" y="119"/>
                    <a:pt x="10" y="108"/>
                    <a:pt x="14" y="96"/>
                  </a:cubicBezTo>
                  <a:cubicBezTo>
                    <a:pt x="16" y="90"/>
                    <a:pt x="20" y="78"/>
                    <a:pt x="20" y="78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0" dirty="0">
                <a:latin typeface="Arial"/>
              </a:endParaRPr>
            </a:p>
          </p:txBody>
        </p:sp>
      </p:grpSp>
      <p:grpSp>
        <p:nvGrpSpPr>
          <p:cNvPr id="243" name="Group 369"/>
          <p:cNvGrpSpPr>
            <a:grpSpLocks/>
          </p:cNvGrpSpPr>
          <p:nvPr/>
        </p:nvGrpSpPr>
        <p:grpSpPr bwMode="auto">
          <a:xfrm>
            <a:off x="690031" y="5350929"/>
            <a:ext cx="1896535" cy="613835"/>
            <a:chOff x="-166" y="3406"/>
            <a:chExt cx="896" cy="290"/>
          </a:xfrm>
          <a:solidFill>
            <a:srgbClr val="FF0000"/>
          </a:solidFill>
        </p:grpSpPr>
        <p:grpSp>
          <p:nvGrpSpPr>
            <p:cNvPr id="244" name="Group 366"/>
            <p:cNvGrpSpPr>
              <a:grpSpLocks/>
            </p:cNvGrpSpPr>
            <p:nvPr/>
          </p:nvGrpSpPr>
          <p:grpSpPr bwMode="auto">
            <a:xfrm>
              <a:off x="-113" y="3406"/>
              <a:ext cx="576" cy="116"/>
              <a:chOff x="-129" y="3595"/>
              <a:chExt cx="887" cy="152"/>
            </a:xfrm>
            <a:grpFill/>
          </p:grpSpPr>
          <p:sp>
            <p:nvSpPr>
              <p:cNvPr id="246" name="Freeform 364"/>
              <p:cNvSpPr>
                <a:spLocks/>
              </p:cNvSpPr>
              <p:nvPr/>
            </p:nvSpPr>
            <p:spPr bwMode="auto">
              <a:xfrm>
                <a:off x="-129" y="3595"/>
                <a:ext cx="304" cy="152"/>
              </a:xfrm>
              <a:custGeom>
                <a:avLst/>
                <a:gdLst>
                  <a:gd name="T0" fmla="*/ 2 w 304"/>
                  <a:gd name="T1" fmla="*/ 97 h 152"/>
                  <a:gd name="T2" fmla="*/ 13 w 304"/>
                  <a:gd name="T3" fmla="*/ 94 h 152"/>
                  <a:gd name="T4" fmla="*/ 28 w 304"/>
                  <a:gd name="T5" fmla="*/ 74 h 152"/>
                  <a:gd name="T6" fmla="*/ 62 w 304"/>
                  <a:gd name="T7" fmla="*/ 62 h 152"/>
                  <a:gd name="T8" fmla="*/ 76 w 304"/>
                  <a:gd name="T9" fmla="*/ 68 h 152"/>
                  <a:gd name="T10" fmla="*/ 91 w 304"/>
                  <a:gd name="T11" fmla="*/ 62 h 152"/>
                  <a:gd name="T12" fmla="*/ 106 w 304"/>
                  <a:gd name="T13" fmla="*/ 67 h 152"/>
                  <a:gd name="T14" fmla="*/ 124 w 304"/>
                  <a:gd name="T15" fmla="*/ 58 h 152"/>
                  <a:gd name="T16" fmla="*/ 139 w 304"/>
                  <a:gd name="T17" fmla="*/ 49 h 152"/>
                  <a:gd name="T18" fmla="*/ 151 w 304"/>
                  <a:gd name="T19" fmla="*/ 31 h 152"/>
                  <a:gd name="T20" fmla="*/ 163 w 304"/>
                  <a:gd name="T21" fmla="*/ 22 h 152"/>
                  <a:gd name="T22" fmla="*/ 181 w 304"/>
                  <a:gd name="T23" fmla="*/ 13 h 152"/>
                  <a:gd name="T24" fmla="*/ 187 w 304"/>
                  <a:gd name="T25" fmla="*/ 17 h 152"/>
                  <a:gd name="T26" fmla="*/ 191 w 304"/>
                  <a:gd name="T27" fmla="*/ 14 h 152"/>
                  <a:gd name="T28" fmla="*/ 194 w 304"/>
                  <a:gd name="T29" fmla="*/ 19 h 152"/>
                  <a:gd name="T30" fmla="*/ 206 w 304"/>
                  <a:gd name="T31" fmla="*/ 22 h 152"/>
                  <a:gd name="T32" fmla="*/ 223 w 304"/>
                  <a:gd name="T33" fmla="*/ 19 h 152"/>
                  <a:gd name="T34" fmla="*/ 235 w 304"/>
                  <a:gd name="T35" fmla="*/ 20 h 152"/>
                  <a:gd name="T36" fmla="*/ 242 w 304"/>
                  <a:gd name="T37" fmla="*/ 25 h 152"/>
                  <a:gd name="T38" fmla="*/ 256 w 304"/>
                  <a:gd name="T39" fmla="*/ 32 h 152"/>
                  <a:gd name="T40" fmla="*/ 274 w 304"/>
                  <a:gd name="T41" fmla="*/ 31 h 152"/>
                  <a:gd name="T42" fmla="*/ 289 w 304"/>
                  <a:gd name="T43" fmla="*/ 13 h 152"/>
                  <a:gd name="T44" fmla="*/ 304 w 304"/>
                  <a:gd name="T45" fmla="*/ 19 h 152"/>
                  <a:gd name="T46" fmla="*/ 287 w 304"/>
                  <a:gd name="T47" fmla="*/ 44 h 152"/>
                  <a:gd name="T48" fmla="*/ 271 w 304"/>
                  <a:gd name="T49" fmla="*/ 49 h 152"/>
                  <a:gd name="T50" fmla="*/ 259 w 304"/>
                  <a:gd name="T51" fmla="*/ 53 h 152"/>
                  <a:gd name="T52" fmla="*/ 245 w 304"/>
                  <a:gd name="T53" fmla="*/ 37 h 152"/>
                  <a:gd name="T54" fmla="*/ 233 w 304"/>
                  <a:gd name="T55" fmla="*/ 47 h 152"/>
                  <a:gd name="T56" fmla="*/ 221 w 304"/>
                  <a:gd name="T57" fmla="*/ 56 h 152"/>
                  <a:gd name="T58" fmla="*/ 208 w 304"/>
                  <a:gd name="T59" fmla="*/ 64 h 152"/>
                  <a:gd name="T60" fmla="*/ 194 w 304"/>
                  <a:gd name="T61" fmla="*/ 56 h 152"/>
                  <a:gd name="T62" fmla="*/ 176 w 304"/>
                  <a:gd name="T63" fmla="*/ 40 h 152"/>
                  <a:gd name="T64" fmla="*/ 158 w 304"/>
                  <a:gd name="T65" fmla="*/ 46 h 152"/>
                  <a:gd name="T66" fmla="*/ 172 w 304"/>
                  <a:gd name="T67" fmla="*/ 52 h 152"/>
                  <a:gd name="T68" fmla="*/ 181 w 304"/>
                  <a:gd name="T69" fmla="*/ 62 h 152"/>
                  <a:gd name="T70" fmla="*/ 176 w 304"/>
                  <a:gd name="T71" fmla="*/ 79 h 152"/>
                  <a:gd name="T72" fmla="*/ 149 w 304"/>
                  <a:gd name="T73" fmla="*/ 92 h 152"/>
                  <a:gd name="T74" fmla="*/ 145 w 304"/>
                  <a:gd name="T75" fmla="*/ 98 h 152"/>
                  <a:gd name="T76" fmla="*/ 154 w 304"/>
                  <a:gd name="T77" fmla="*/ 101 h 152"/>
                  <a:gd name="T78" fmla="*/ 139 w 304"/>
                  <a:gd name="T79" fmla="*/ 115 h 152"/>
                  <a:gd name="T80" fmla="*/ 128 w 304"/>
                  <a:gd name="T81" fmla="*/ 125 h 152"/>
                  <a:gd name="T82" fmla="*/ 113 w 304"/>
                  <a:gd name="T83" fmla="*/ 140 h 152"/>
                  <a:gd name="T84" fmla="*/ 101 w 304"/>
                  <a:gd name="T85" fmla="*/ 142 h 152"/>
                  <a:gd name="T86" fmla="*/ 89 w 304"/>
                  <a:gd name="T87" fmla="*/ 152 h 152"/>
                  <a:gd name="T88" fmla="*/ 71 w 304"/>
                  <a:gd name="T89" fmla="*/ 137 h 152"/>
                  <a:gd name="T90" fmla="*/ 62 w 304"/>
                  <a:gd name="T91" fmla="*/ 130 h 152"/>
                  <a:gd name="T92" fmla="*/ 40 w 304"/>
                  <a:gd name="T93" fmla="*/ 106 h 152"/>
                  <a:gd name="T94" fmla="*/ 16 w 304"/>
                  <a:gd name="T95" fmla="*/ 103 h 152"/>
                  <a:gd name="T96" fmla="*/ 2 w 304"/>
                  <a:gd name="T97" fmla="*/ 97 h 1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4"/>
                  <a:gd name="T148" fmla="*/ 0 h 152"/>
                  <a:gd name="T149" fmla="*/ 304 w 304"/>
                  <a:gd name="T150" fmla="*/ 152 h 1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4" h="152">
                    <a:moveTo>
                      <a:pt x="2" y="97"/>
                    </a:moveTo>
                    <a:cubicBezTo>
                      <a:pt x="6" y="96"/>
                      <a:pt x="10" y="96"/>
                      <a:pt x="13" y="94"/>
                    </a:cubicBezTo>
                    <a:cubicBezTo>
                      <a:pt x="19" y="89"/>
                      <a:pt x="15" y="79"/>
                      <a:pt x="28" y="74"/>
                    </a:cubicBezTo>
                    <a:cubicBezTo>
                      <a:pt x="32" y="76"/>
                      <a:pt x="54" y="64"/>
                      <a:pt x="62" y="62"/>
                    </a:cubicBezTo>
                    <a:cubicBezTo>
                      <a:pt x="67" y="64"/>
                      <a:pt x="70" y="67"/>
                      <a:pt x="76" y="68"/>
                    </a:cubicBezTo>
                    <a:cubicBezTo>
                      <a:pt x="82" y="67"/>
                      <a:pt x="85" y="64"/>
                      <a:pt x="91" y="62"/>
                    </a:cubicBezTo>
                    <a:cubicBezTo>
                      <a:pt x="99" y="65"/>
                      <a:pt x="98" y="68"/>
                      <a:pt x="106" y="67"/>
                    </a:cubicBezTo>
                    <a:cubicBezTo>
                      <a:pt x="112" y="64"/>
                      <a:pt x="117" y="59"/>
                      <a:pt x="124" y="58"/>
                    </a:cubicBezTo>
                    <a:cubicBezTo>
                      <a:pt x="141" y="59"/>
                      <a:pt x="134" y="60"/>
                      <a:pt x="139" y="49"/>
                    </a:cubicBezTo>
                    <a:cubicBezTo>
                      <a:pt x="140" y="40"/>
                      <a:pt x="141" y="33"/>
                      <a:pt x="151" y="31"/>
                    </a:cubicBezTo>
                    <a:cubicBezTo>
                      <a:pt x="157" y="26"/>
                      <a:pt x="155" y="23"/>
                      <a:pt x="163" y="22"/>
                    </a:cubicBezTo>
                    <a:cubicBezTo>
                      <a:pt x="170" y="19"/>
                      <a:pt x="173" y="15"/>
                      <a:pt x="181" y="13"/>
                    </a:cubicBezTo>
                    <a:cubicBezTo>
                      <a:pt x="189" y="0"/>
                      <a:pt x="174" y="14"/>
                      <a:pt x="187" y="17"/>
                    </a:cubicBezTo>
                    <a:cubicBezTo>
                      <a:pt x="188" y="16"/>
                      <a:pt x="189" y="14"/>
                      <a:pt x="191" y="14"/>
                    </a:cubicBezTo>
                    <a:cubicBezTo>
                      <a:pt x="193" y="15"/>
                      <a:pt x="192" y="18"/>
                      <a:pt x="194" y="19"/>
                    </a:cubicBezTo>
                    <a:cubicBezTo>
                      <a:pt x="197" y="21"/>
                      <a:pt x="202" y="21"/>
                      <a:pt x="206" y="22"/>
                    </a:cubicBezTo>
                    <a:cubicBezTo>
                      <a:pt x="211" y="32"/>
                      <a:pt x="216" y="20"/>
                      <a:pt x="223" y="19"/>
                    </a:cubicBezTo>
                    <a:cubicBezTo>
                      <a:pt x="229" y="16"/>
                      <a:pt x="231" y="14"/>
                      <a:pt x="235" y="20"/>
                    </a:cubicBezTo>
                    <a:cubicBezTo>
                      <a:pt x="232" y="27"/>
                      <a:pt x="236" y="30"/>
                      <a:pt x="242" y="25"/>
                    </a:cubicBezTo>
                    <a:cubicBezTo>
                      <a:pt x="248" y="26"/>
                      <a:pt x="251" y="29"/>
                      <a:pt x="256" y="32"/>
                    </a:cubicBezTo>
                    <a:cubicBezTo>
                      <a:pt x="264" y="26"/>
                      <a:pt x="265" y="26"/>
                      <a:pt x="274" y="31"/>
                    </a:cubicBezTo>
                    <a:cubicBezTo>
                      <a:pt x="282" y="27"/>
                      <a:pt x="280" y="18"/>
                      <a:pt x="289" y="13"/>
                    </a:cubicBezTo>
                    <a:cubicBezTo>
                      <a:pt x="294" y="17"/>
                      <a:pt x="298" y="17"/>
                      <a:pt x="304" y="19"/>
                    </a:cubicBezTo>
                    <a:cubicBezTo>
                      <a:pt x="298" y="27"/>
                      <a:pt x="299" y="42"/>
                      <a:pt x="287" y="44"/>
                    </a:cubicBezTo>
                    <a:cubicBezTo>
                      <a:pt x="282" y="47"/>
                      <a:pt x="276" y="46"/>
                      <a:pt x="271" y="49"/>
                    </a:cubicBezTo>
                    <a:cubicBezTo>
                      <a:pt x="267" y="54"/>
                      <a:pt x="265" y="56"/>
                      <a:pt x="259" y="53"/>
                    </a:cubicBezTo>
                    <a:cubicBezTo>
                      <a:pt x="255" y="42"/>
                      <a:pt x="257" y="39"/>
                      <a:pt x="245" y="37"/>
                    </a:cubicBezTo>
                    <a:cubicBezTo>
                      <a:pt x="240" y="40"/>
                      <a:pt x="238" y="44"/>
                      <a:pt x="233" y="47"/>
                    </a:cubicBezTo>
                    <a:cubicBezTo>
                      <a:pt x="229" y="53"/>
                      <a:pt x="228" y="55"/>
                      <a:pt x="221" y="56"/>
                    </a:cubicBezTo>
                    <a:cubicBezTo>
                      <a:pt x="216" y="58"/>
                      <a:pt x="212" y="61"/>
                      <a:pt x="208" y="64"/>
                    </a:cubicBezTo>
                    <a:cubicBezTo>
                      <a:pt x="203" y="62"/>
                      <a:pt x="199" y="59"/>
                      <a:pt x="194" y="56"/>
                    </a:cubicBezTo>
                    <a:cubicBezTo>
                      <a:pt x="192" y="45"/>
                      <a:pt x="187" y="42"/>
                      <a:pt x="176" y="40"/>
                    </a:cubicBezTo>
                    <a:cubicBezTo>
                      <a:pt x="170" y="44"/>
                      <a:pt x="165" y="44"/>
                      <a:pt x="158" y="46"/>
                    </a:cubicBezTo>
                    <a:cubicBezTo>
                      <a:pt x="164" y="47"/>
                      <a:pt x="167" y="50"/>
                      <a:pt x="172" y="52"/>
                    </a:cubicBezTo>
                    <a:cubicBezTo>
                      <a:pt x="175" y="56"/>
                      <a:pt x="179" y="57"/>
                      <a:pt x="181" y="62"/>
                    </a:cubicBezTo>
                    <a:cubicBezTo>
                      <a:pt x="172" y="67"/>
                      <a:pt x="170" y="69"/>
                      <a:pt x="176" y="79"/>
                    </a:cubicBezTo>
                    <a:cubicBezTo>
                      <a:pt x="169" y="84"/>
                      <a:pt x="157" y="90"/>
                      <a:pt x="149" y="92"/>
                    </a:cubicBezTo>
                    <a:cubicBezTo>
                      <a:pt x="140" y="85"/>
                      <a:pt x="134" y="96"/>
                      <a:pt x="145" y="98"/>
                    </a:cubicBezTo>
                    <a:cubicBezTo>
                      <a:pt x="148" y="99"/>
                      <a:pt x="153" y="98"/>
                      <a:pt x="154" y="101"/>
                    </a:cubicBezTo>
                    <a:cubicBezTo>
                      <a:pt x="157" y="108"/>
                      <a:pt x="143" y="113"/>
                      <a:pt x="139" y="115"/>
                    </a:cubicBezTo>
                    <a:cubicBezTo>
                      <a:pt x="136" y="120"/>
                      <a:pt x="133" y="122"/>
                      <a:pt x="128" y="125"/>
                    </a:cubicBezTo>
                    <a:cubicBezTo>
                      <a:pt x="127" y="132"/>
                      <a:pt x="113" y="140"/>
                      <a:pt x="113" y="140"/>
                    </a:cubicBezTo>
                    <a:cubicBezTo>
                      <a:pt x="111" y="148"/>
                      <a:pt x="108" y="143"/>
                      <a:pt x="101" y="142"/>
                    </a:cubicBezTo>
                    <a:cubicBezTo>
                      <a:pt x="96" y="145"/>
                      <a:pt x="94" y="149"/>
                      <a:pt x="89" y="152"/>
                    </a:cubicBezTo>
                    <a:cubicBezTo>
                      <a:pt x="88" y="136"/>
                      <a:pt x="87" y="140"/>
                      <a:pt x="71" y="137"/>
                    </a:cubicBezTo>
                    <a:cubicBezTo>
                      <a:pt x="68" y="134"/>
                      <a:pt x="64" y="133"/>
                      <a:pt x="62" y="130"/>
                    </a:cubicBezTo>
                    <a:cubicBezTo>
                      <a:pt x="55" y="114"/>
                      <a:pt x="62" y="110"/>
                      <a:pt x="40" y="106"/>
                    </a:cubicBezTo>
                    <a:cubicBezTo>
                      <a:pt x="33" y="102"/>
                      <a:pt x="25" y="104"/>
                      <a:pt x="16" y="103"/>
                    </a:cubicBezTo>
                    <a:cubicBezTo>
                      <a:pt x="14" y="102"/>
                      <a:pt x="0" y="99"/>
                      <a:pt x="2" y="9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247" name="Freeform 365"/>
              <p:cNvSpPr>
                <a:spLocks/>
              </p:cNvSpPr>
              <p:nvPr/>
            </p:nvSpPr>
            <p:spPr bwMode="auto">
              <a:xfrm>
                <a:off x="729" y="3629"/>
                <a:ext cx="29" cy="19"/>
              </a:xfrm>
              <a:custGeom>
                <a:avLst/>
                <a:gdLst>
                  <a:gd name="T0" fmla="*/ 17 w 29"/>
                  <a:gd name="T1" fmla="*/ 9 h 19"/>
                  <a:gd name="T2" fmla="*/ 11 w 29"/>
                  <a:gd name="T3" fmla="*/ 18 h 19"/>
                  <a:gd name="T4" fmla="*/ 24 w 29"/>
                  <a:gd name="T5" fmla="*/ 16 h 19"/>
                  <a:gd name="T6" fmla="*/ 17 w 29"/>
                  <a:gd name="T7" fmla="*/ 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9"/>
                  <a:gd name="T14" fmla="*/ 29 w 29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9">
                    <a:moveTo>
                      <a:pt x="17" y="9"/>
                    </a:moveTo>
                    <a:cubicBezTo>
                      <a:pt x="7" y="5"/>
                      <a:pt x="0" y="11"/>
                      <a:pt x="11" y="18"/>
                    </a:cubicBezTo>
                    <a:cubicBezTo>
                      <a:pt x="15" y="17"/>
                      <a:pt x="21" y="19"/>
                      <a:pt x="24" y="16"/>
                    </a:cubicBezTo>
                    <a:cubicBezTo>
                      <a:pt x="29" y="12"/>
                      <a:pt x="20" y="0"/>
                      <a:pt x="17" y="9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0" dirty="0"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245" name="Text Box 368"/>
            <p:cNvSpPr txBox="1">
              <a:spLocks noChangeArrowheads="1"/>
            </p:cNvSpPr>
            <p:nvPr/>
          </p:nvSpPr>
          <p:spPr bwMode="auto">
            <a:xfrm>
              <a:off x="-166" y="3536"/>
              <a:ext cx="8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cs typeface="Calibri" panose="020F0502020204030204" pitchFamily="34" charset="0"/>
                </a:rPr>
                <a:t>American Samoa</a:t>
              </a:r>
            </a:p>
          </p:txBody>
        </p:sp>
      </p:grpSp>
      <p:sp>
        <p:nvSpPr>
          <p:cNvPr id="248" name="Text Box 199"/>
          <p:cNvSpPr txBox="1">
            <a:spLocks noChangeArrowheads="1"/>
          </p:cNvSpPr>
          <p:nvPr/>
        </p:nvSpPr>
        <p:spPr bwMode="auto">
          <a:xfrm>
            <a:off x="2050821" y="3521470"/>
            <a:ext cx="54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CA</a:t>
            </a:r>
          </a:p>
        </p:txBody>
      </p:sp>
      <p:sp>
        <p:nvSpPr>
          <p:cNvPr id="249" name="Text Box 199"/>
          <p:cNvSpPr txBox="1">
            <a:spLocks noChangeArrowheads="1"/>
          </p:cNvSpPr>
          <p:nvPr/>
        </p:nvSpPr>
        <p:spPr bwMode="auto">
          <a:xfrm>
            <a:off x="2304900" y="2078957"/>
            <a:ext cx="54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OR</a:t>
            </a:r>
          </a:p>
        </p:txBody>
      </p:sp>
      <p:sp>
        <p:nvSpPr>
          <p:cNvPr id="250" name="Text Box 199"/>
          <p:cNvSpPr txBox="1">
            <a:spLocks noChangeArrowheads="1"/>
          </p:cNvSpPr>
          <p:nvPr/>
        </p:nvSpPr>
        <p:spPr bwMode="auto">
          <a:xfrm>
            <a:off x="2506051" y="1428079"/>
            <a:ext cx="6424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WA</a:t>
            </a:r>
          </a:p>
        </p:txBody>
      </p:sp>
      <p:sp>
        <p:nvSpPr>
          <p:cNvPr id="251" name="Text Box 199"/>
          <p:cNvSpPr txBox="1">
            <a:spLocks noChangeArrowheads="1"/>
          </p:cNvSpPr>
          <p:nvPr/>
        </p:nvSpPr>
        <p:spPr bwMode="auto">
          <a:xfrm>
            <a:off x="2510580" y="3076366"/>
            <a:ext cx="54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NV</a:t>
            </a:r>
          </a:p>
        </p:txBody>
      </p:sp>
      <p:sp>
        <p:nvSpPr>
          <p:cNvPr id="252" name="Text Box 199"/>
          <p:cNvSpPr txBox="1">
            <a:spLocks noChangeArrowheads="1"/>
          </p:cNvSpPr>
          <p:nvPr/>
        </p:nvSpPr>
        <p:spPr bwMode="auto">
          <a:xfrm>
            <a:off x="3138299" y="4170930"/>
            <a:ext cx="54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AZ</a:t>
            </a:r>
          </a:p>
        </p:txBody>
      </p:sp>
      <p:sp>
        <p:nvSpPr>
          <p:cNvPr id="253" name="Text Box 199"/>
          <p:cNvSpPr txBox="1">
            <a:spLocks noChangeArrowheads="1"/>
          </p:cNvSpPr>
          <p:nvPr/>
        </p:nvSpPr>
        <p:spPr bwMode="auto">
          <a:xfrm>
            <a:off x="3350472" y="3206315"/>
            <a:ext cx="54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UT</a:t>
            </a:r>
          </a:p>
        </p:txBody>
      </p:sp>
      <p:sp>
        <p:nvSpPr>
          <p:cNvPr id="254" name="Text Box 199"/>
          <p:cNvSpPr txBox="1">
            <a:spLocks noChangeArrowheads="1"/>
          </p:cNvSpPr>
          <p:nvPr/>
        </p:nvSpPr>
        <p:spPr bwMode="auto">
          <a:xfrm>
            <a:off x="3158747" y="2332146"/>
            <a:ext cx="54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ID</a:t>
            </a:r>
          </a:p>
        </p:txBody>
      </p:sp>
      <p:sp>
        <p:nvSpPr>
          <p:cNvPr id="255" name="Text Box 186"/>
          <p:cNvSpPr txBox="1">
            <a:spLocks noChangeArrowheads="1"/>
          </p:cNvSpPr>
          <p:nvPr/>
        </p:nvSpPr>
        <p:spPr bwMode="auto">
          <a:xfrm>
            <a:off x="4046411" y="2628282"/>
            <a:ext cx="624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/>
              </a:rPr>
              <a:t>WY</a:t>
            </a:r>
          </a:p>
        </p:txBody>
      </p:sp>
      <p:grpSp>
        <p:nvGrpSpPr>
          <p:cNvPr id="258" name="Group 259"/>
          <p:cNvGrpSpPr>
            <a:grpSpLocks/>
          </p:cNvGrpSpPr>
          <p:nvPr/>
        </p:nvGrpSpPr>
        <p:grpSpPr bwMode="auto">
          <a:xfrm>
            <a:off x="9333531" y="5387706"/>
            <a:ext cx="364067" cy="234951"/>
            <a:chOff x="4917" y="3074"/>
            <a:chExt cx="185" cy="159"/>
          </a:xfrm>
          <a:solidFill>
            <a:srgbClr val="CC99FF"/>
          </a:solidFill>
        </p:grpSpPr>
        <p:sp>
          <p:nvSpPr>
            <p:cNvPr id="259" name="Freeform 255"/>
            <p:cNvSpPr>
              <a:spLocks/>
            </p:cNvSpPr>
            <p:nvPr/>
          </p:nvSpPr>
          <p:spPr bwMode="auto">
            <a:xfrm>
              <a:off x="4937" y="3185"/>
              <a:ext cx="165" cy="48"/>
            </a:xfrm>
            <a:custGeom>
              <a:avLst/>
              <a:gdLst>
                <a:gd name="T0" fmla="*/ 16 w 165"/>
                <a:gd name="T1" fmla="*/ 9 h 48"/>
                <a:gd name="T2" fmla="*/ 52 w 165"/>
                <a:gd name="T3" fmla="*/ 7 h 48"/>
                <a:gd name="T4" fmla="*/ 66 w 165"/>
                <a:gd name="T5" fmla="*/ 0 h 48"/>
                <a:gd name="T6" fmla="*/ 75 w 165"/>
                <a:gd name="T7" fmla="*/ 3 h 48"/>
                <a:gd name="T8" fmla="*/ 99 w 165"/>
                <a:gd name="T9" fmla="*/ 16 h 48"/>
                <a:gd name="T10" fmla="*/ 106 w 165"/>
                <a:gd name="T11" fmla="*/ 15 h 48"/>
                <a:gd name="T12" fmla="*/ 109 w 165"/>
                <a:gd name="T13" fmla="*/ 10 h 48"/>
                <a:gd name="T14" fmla="*/ 126 w 165"/>
                <a:gd name="T15" fmla="*/ 13 h 48"/>
                <a:gd name="T16" fmla="*/ 135 w 165"/>
                <a:gd name="T17" fmla="*/ 19 h 48"/>
                <a:gd name="T18" fmla="*/ 97 w 165"/>
                <a:gd name="T19" fmla="*/ 34 h 48"/>
                <a:gd name="T20" fmla="*/ 30 w 165"/>
                <a:gd name="T21" fmla="*/ 42 h 48"/>
                <a:gd name="T22" fmla="*/ 13 w 165"/>
                <a:gd name="T23" fmla="*/ 48 h 48"/>
                <a:gd name="T24" fmla="*/ 4 w 165"/>
                <a:gd name="T25" fmla="*/ 46 h 48"/>
                <a:gd name="T26" fmla="*/ 21 w 165"/>
                <a:gd name="T27" fmla="*/ 36 h 48"/>
                <a:gd name="T28" fmla="*/ 19 w 165"/>
                <a:gd name="T29" fmla="*/ 16 h 48"/>
                <a:gd name="T30" fmla="*/ 16 w 165"/>
                <a:gd name="T31" fmla="*/ 12 h 48"/>
                <a:gd name="T32" fmla="*/ 21 w 165"/>
                <a:gd name="T33" fmla="*/ 10 h 48"/>
                <a:gd name="T34" fmla="*/ 16 w 165"/>
                <a:gd name="T35" fmla="*/ 9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"/>
                <a:gd name="T55" fmla="*/ 0 h 48"/>
                <a:gd name="T56" fmla="*/ 165 w 165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" h="48">
                  <a:moveTo>
                    <a:pt x="16" y="9"/>
                  </a:moveTo>
                  <a:cubicBezTo>
                    <a:pt x="26" y="5"/>
                    <a:pt x="41" y="8"/>
                    <a:pt x="52" y="7"/>
                  </a:cubicBezTo>
                  <a:cubicBezTo>
                    <a:pt x="57" y="4"/>
                    <a:pt x="60" y="1"/>
                    <a:pt x="66" y="0"/>
                  </a:cubicBezTo>
                  <a:cubicBezTo>
                    <a:pt x="71" y="4"/>
                    <a:pt x="72" y="10"/>
                    <a:pt x="75" y="3"/>
                  </a:cubicBezTo>
                  <a:cubicBezTo>
                    <a:pt x="83" y="7"/>
                    <a:pt x="90" y="14"/>
                    <a:pt x="99" y="16"/>
                  </a:cubicBezTo>
                  <a:cubicBezTo>
                    <a:pt x="101" y="16"/>
                    <a:pt x="104" y="16"/>
                    <a:pt x="106" y="15"/>
                  </a:cubicBezTo>
                  <a:cubicBezTo>
                    <a:pt x="108" y="14"/>
                    <a:pt x="107" y="10"/>
                    <a:pt x="109" y="10"/>
                  </a:cubicBezTo>
                  <a:cubicBezTo>
                    <a:pt x="115" y="9"/>
                    <a:pt x="126" y="13"/>
                    <a:pt x="126" y="13"/>
                  </a:cubicBezTo>
                  <a:cubicBezTo>
                    <a:pt x="151" y="12"/>
                    <a:pt x="165" y="17"/>
                    <a:pt x="135" y="19"/>
                  </a:cubicBezTo>
                  <a:cubicBezTo>
                    <a:pt x="122" y="27"/>
                    <a:pt x="113" y="31"/>
                    <a:pt x="97" y="34"/>
                  </a:cubicBezTo>
                  <a:cubicBezTo>
                    <a:pt x="86" y="42"/>
                    <a:pt x="39" y="42"/>
                    <a:pt x="30" y="42"/>
                  </a:cubicBezTo>
                  <a:cubicBezTo>
                    <a:pt x="22" y="43"/>
                    <a:pt x="20" y="45"/>
                    <a:pt x="13" y="48"/>
                  </a:cubicBezTo>
                  <a:cubicBezTo>
                    <a:pt x="10" y="47"/>
                    <a:pt x="6" y="48"/>
                    <a:pt x="4" y="46"/>
                  </a:cubicBezTo>
                  <a:cubicBezTo>
                    <a:pt x="0" y="42"/>
                    <a:pt x="18" y="37"/>
                    <a:pt x="21" y="36"/>
                  </a:cubicBezTo>
                  <a:cubicBezTo>
                    <a:pt x="20" y="29"/>
                    <a:pt x="20" y="23"/>
                    <a:pt x="19" y="16"/>
                  </a:cubicBezTo>
                  <a:cubicBezTo>
                    <a:pt x="19" y="14"/>
                    <a:pt x="15" y="14"/>
                    <a:pt x="16" y="12"/>
                  </a:cubicBezTo>
                  <a:cubicBezTo>
                    <a:pt x="17" y="10"/>
                    <a:pt x="21" y="12"/>
                    <a:pt x="21" y="10"/>
                  </a:cubicBezTo>
                  <a:cubicBezTo>
                    <a:pt x="21" y="8"/>
                    <a:pt x="18" y="9"/>
                    <a:pt x="16" y="9"/>
                  </a:cubicBez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4917" y="3074"/>
              <a:ext cx="89" cy="36"/>
            </a:xfrm>
            <a:custGeom>
              <a:avLst/>
              <a:gdLst>
                <a:gd name="T0" fmla="*/ 0 w 89"/>
                <a:gd name="T1" fmla="*/ 9 h 36"/>
                <a:gd name="T2" fmla="*/ 23 w 89"/>
                <a:gd name="T3" fmla="*/ 3 h 36"/>
                <a:gd name="T4" fmla="*/ 41 w 89"/>
                <a:gd name="T5" fmla="*/ 4 h 36"/>
                <a:gd name="T6" fmla="*/ 54 w 89"/>
                <a:gd name="T7" fmla="*/ 4 h 36"/>
                <a:gd name="T8" fmla="*/ 83 w 89"/>
                <a:gd name="T9" fmla="*/ 18 h 36"/>
                <a:gd name="T10" fmla="*/ 83 w 89"/>
                <a:gd name="T11" fmla="*/ 30 h 36"/>
                <a:gd name="T12" fmla="*/ 63 w 89"/>
                <a:gd name="T13" fmla="*/ 33 h 36"/>
                <a:gd name="T14" fmla="*/ 51 w 89"/>
                <a:gd name="T15" fmla="*/ 24 h 36"/>
                <a:gd name="T16" fmla="*/ 41 w 89"/>
                <a:gd name="T17" fmla="*/ 16 h 36"/>
                <a:gd name="T18" fmla="*/ 30 w 89"/>
                <a:gd name="T19" fmla="*/ 19 h 36"/>
                <a:gd name="T20" fmla="*/ 23 w 89"/>
                <a:gd name="T21" fmla="*/ 18 h 36"/>
                <a:gd name="T22" fmla="*/ 0 w 89"/>
                <a:gd name="T23" fmla="*/ 9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"/>
                <a:gd name="T37" fmla="*/ 0 h 36"/>
                <a:gd name="T38" fmla="*/ 89 w 8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" h="36">
                  <a:moveTo>
                    <a:pt x="0" y="9"/>
                  </a:moveTo>
                  <a:cubicBezTo>
                    <a:pt x="7" y="6"/>
                    <a:pt x="15" y="4"/>
                    <a:pt x="23" y="3"/>
                  </a:cubicBezTo>
                  <a:cubicBezTo>
                    <a:pt x="28" y="0"/>
                    <a:pt x="41" y="4"/>
                    <a:pt x="41" y="4"/>
                  </a:cubicBezTo>
                  <a:cubicBezTo>
                    <a:pt x="46" y="8"/>
                    <a:pt x="52" y="13"/>
                    <a:pt x="54" y="4"/>
                  </a:cubicBezTo>
                  <a:cubicBezTo>
                    <a:pt x="64" y="8"/>
                    <a:pt x="73" y="14"/>
                    <a:pt x="83" y="18"/>
                  </a:cubicBezTo>
                  <a:cubicBezTo>
                    <a:pt x="87" y="23"/>
                    <a:pt x="89" y="26"/>
                    <a:pt x="83" y="30"/>
                  </a:cubicBezTo>
                  <a:cubicBezTo>
                    <a:pt x="73" y="26"/>
                    <a:pt x="71" y="28"/>
                    <a:pt x="63" y="33"/>
                  </a:cubicBezTo>
                  <a:cubicBezTo>
                    <a:pt x="58" y="30"/>
                    <a:pt x="55" y="29"/>
                    <a:pt x="51" y="24"/>
                  </a:cubicBezTo>
                  <a:cubicBezTo>
                    <a:pt x="50" y="17"/>
                    <a:pt x="47" y="19"/>
                    <a:pt x="41" y="16"/>
                  </a:cubicBezTo>
                  <a:cubicBezTo>
                    <a:pt x="37" y="17"/>
                    <a:pt x="33" y="17"/>
                    <a:pt x="30" y="19"/>
                  </a:cubicBezTo>
                  <a:cubicBezTo>
                    <a:pt x="24" y="23"/>
                    <a:pt x="23" y="36"/>
                    <a:pt x="23" y="18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5020" y="3076"/>
              <a:ext cx="61" cy="38"/>
            </a:xfrm>
            <a:custGeom>
              <a:avLst/>
              <a:gdLst>
                <a:gd name="T0" fmla="*/ 13 w 61"/>
                <a:gd name="T1" fmla="*/ 10 h 38"/>
                <a:gd name="T2" fmla="*/ 31 w 61"/>
                <a:gd name="T3" fmla="*/ 4 h 38"/>
                <a:gd name="T4" fmla="*/ 49 w 61"/>
                <a:gd name="T5" fmla="*/ 8 h 38"/>
                <a:gd name="T6" fmla="*/ 61 w 61"/>
                <a:gd name="T7" fmla="*/ 17 h 38"/>
                <a:gd name="T8" fmla="*/ 46 w 61"/>
                <a:gd name="T9" fmla="*/ 16 h 38"/>
                <a:gd name="T10" fmla="*/ 34 w 61"/>
                <a:gd name="T11" fmla="*/ 13 h 38"/>
                <a:gd name="T12" fmla="*/ 40 w 61"/>
                <a:gd name="T13" fmla="*/ 28 h 38"/>
                <a:gd name="T14" fmla="*/ 29 w 61"/>
                <a:gd name="T15" fmla="*/ 32 h 38"/>
                <a:gd name="T16" fmla="*/ 22 w 61"/>
                <a:gd name="T17" fmla="*/ 22 h 38"/>
                <a:gd name="T18" fmla="*/ 2 w 61"/>
                <a:gd name="T19" fmla="*/ 22 h 38"/>
                <a:gd name="T20" fmla="*/ 13 w 61"/>
                <a:gd name="T21" fmla="*/ 1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38"/>
                <a:gd name="T35" fmla="*/ 61 w 61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38">
                  <a:moveTo>
                    <a:pt x="13" y="10"/>
                  </a:moveTo>
                  <a:cubicBezTo>
                    <a:pt x="20" y="8"/>
                    <a:pt x="24" y="5"/>
                    <a:pt x="31" y="4"/>
                  </a:cubicBezTo>
                  <a:cubicBezTo>
                    <a:pt x="38" y="0"/>
                    <a:pt x="42" y="7"/>
                    <a:pt x="49" y="8"/>
                  </a:cubicBezTo>
                  <a:cubicBezTo>
                    <a:pt x="54" y="11"/>
                    <a:pt x="58" y="12"/>
                    <a:pt x="61" y="17"/>
                  </a:cubicBezTo>
                  <a:cubicBezTo>
                    <a:pt x="55" y="20"/>
                    <a:pt x="53" y="17"/>
                    <a:pt x="46" y="16"/>
                  </a:cubicBezTo>
                  <a:cubicBezTo>
                    <a:pt x="43" y="9"/>
                    <a:pt x="40" y="8"/>
                    <a:pt x="34" y="13"/>
                  </a:cubicBezTo>
                  <a:cubicBezTo>
                    <a:pt x="35" y="19"/>
                    <a:pt x="37" y="22"/>
                    <a:pt x="40" y="28"/>
                  </a:cubicBezTo>
                  <a:cubicBezTo>
                    <a:pt x="41" y="36"/>
                    <a:pt x="44" y="38"/>
                    <a:pt x="29" y="32"/>
                  </a:cubicBezTo>
                  <a:cubicBezTo>
                    <a:pt x="25" y="30"/>
                    <a:pt x="24" y="25"/>
                    <a:pt x="22" y="22"/>
                  </a:cubicBezTo>
                  <a:cubicBezTo>
                    <a:pt x="13" y="23"/>
                    <a:pt x="9" y="26"/>
                    <a:pt x="2" y="22"/>
                  </a:cubicBezTo>
                  <a:cubicBezTo>
                    <a:pt x="0" y="14"/>
                    <a:pt x="4" y="6"/>
                    <a:pt x="13" y="10"/>
                  </a:cubicBez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62" name="Freeform 253"/>
          <p:cNvSpPr>
            <a:spLocks/>
          </p:cNvSpPr>
          <p:nvPr/>
        </p:nvSpPr>
        <p:spPr bwMode="auto">
          <a:xfrm>
            <a:off x="8920694" y="5733099"/>
            <a:ext cx="383116" cy="158751"/>
          </a:xfrm>
          <a:custGeom>
            <a:avLst/>
            <a:gdLst>
              <a:gd name="T0" fmla="*/ 2147483647 w 307"/>
              <a:gd name="T1" fmla="*/ 2147483647 h 117"/>
              <a:gd name="T2" fmla="*/ 2147483647 w 307"/>
              <a:gd name="T3" fmla="*/ 2147483647 h 117"/>
              <a:gd name="T4" fmla="*/ 2147483647 w 307"/>
              <a:gd name="T5" fmla="*/ 2147483647 h 117"/>
              <a:gd name="T6" fmla="*/ 2147483647 w 307"/>
              <a:gd name="T7" fmla="*/ 2147483647 h 117"/>
              <a:gd name="T8" fmla="*/ 2147483647 w 307"/>
              <a:gd name="T9" fmla="*/ 2147483647 h 117"/>
              <a:gd name="T10" fmla="*/ 2147483647 w 307"/>
              <a:gd name="T11" fmla="*/ 2147483647 h 117"/>
              <a:gd name="T12" fmla="*/ 2147483647 w 307"/>
              <a:gd name="T13" fmla="*/ 2147483647 h 117"/>
              <a:gd name="T14" fmla="*/ 2147483647 w 307"/>
              <a:gd name="T15" fmla="*/ 2147483647 h 117"/>
              <a:gd name="T16" fmla="*/ 2147483647 w 307"/>
              <a:gd name="T17" fmla="*/ 2147483647 h 117"/>
              <a:gd name="T18" fmla="*/ 2147483647 w 307"/>
              <a:gd name="T19" fmla="*/ 2147483647 h 1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"/>
              <a:gd name="T31" fmla="*/ 0 h 117"/>
              <a:gd name="T32" fmla="*/ 307 w 307"/>
              <a:gd name="T33" fmla="*/ 117 h 1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" h="117">
                <a:moveTo>
                  <a:pt x="37" y="9"/>
                </a:moveTo>
                <a:cubicBezTo>
                  <a:pt x="103" y="0"/>
                  <a:pt x="169" y="10"/>
                  <a:pt x="235" y="15"/>
                </a:cubicBezTo>
                <a:cubicBezTo>
                  <a:pt x="268" y="20"/>
                  <a:pt x="288" y="17"/>
                  <a:pt x="307" y="45"/>
                </a:cubicBezTo>
                <a:cubicBezTo>
                  <a:pt x="305" y="51"/>
                  <a:pt x="306" y="59"/>
                  <a:pt x="301" y="63"/>
                </a:cubicBezTo>
                <a:cubicBezTo>
                  <a:pt x="291" y="70"/>
                  <a:pt x="265" y="75"/>
                  <a:pt x="265" y="75"/>
                </a:cubicBezTo>
                <a:cubicBezTo>
                  <a:pt x="254" y="91"/>
                  <a:pt x="254" y="97"/>
                  <a:pt x="235" y="105"/>
                </a:cubicBezTo>
                <a:cubicBezTo>
                  <a:pt x="223" y="110"/>
                  <a:pt x="199" y="117"/>
                  <a:pt x="199" y="117"/>
                </a:cubicBezTo>
                <a:cubicBezTo>
                  <a:pt x="130" y="107"/>
                  <a:pt x="102" y="103"/>
                  <a:pt x="19" y="99"/>
                </a:cubicBezTo>
                <a:cubicBezTo>
                  <a:pt x="0" y="70"/>
                  <a:pt x="17" y="75"/>
                  <a:pt x="7" y="45"/>
                </a:cubicBezTo>
                <a:cubicBezTo>
                  <a:pt x="17" y="14"/>
                  <a:pt x="25" y="34"/>
                  <a:pt x="37" y="9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267" b="1" kern="0" dirty="0">
              <a:solidFill>
                <a:srgbClr val="CC99FF"/>
              </a:solidFill>
              <a:latin typeface="Garamond" panose="02020404030301010803" pitchFamily="18" charset="0"/>
            </a:endParaRPr>
          </a:p>
        </p:txBody>
      </p:sp>
      <p:sp>
        <p:nvSpPr>
          <p:cNvPr id="263" name="Text Box 235"/>
          <p:cNvSpPr txBox="1">
            <a:spLocks noChangeArrowheads="1"/>
          </p:cNvSpPr>
          <p:nvPr/>
        </p:nvSpPr>
        <p:spPr bwMode="auto">
          <a:xfrm>
            <a:off x="9656390" y="5202436"/>
            <a:ext cx="1399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latin typeface="Calibri" panose="020F0502020204030204"/>
              </a:rPr>
              <a:t>United States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latin typeface="Calibri" panose="020F0502020204030204"/>
              </a:rPr>
              <a:t>Virgin Islands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8864521" y="5909667"/>
            <a:ext cx="116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Puerto Rico</a:t>
            </a:r>
          </a:p>
        </p:txBody>
      </p:sp>
      <p:sp>
        <p:nvSpPr>
          <p:cNvPr id="265" name="Line 238"/>
          <p:cNvSpPr>
            <a:spLocks noChangeShapeType="1"/>
          </p:cNvSpPr>
          <p:nvPr/>
        </p:nvSpPr>
        <p:spPr bwMode="auto">
          <a:xfrm flipH="1" flipV="1">
            <a:off x="9007376" y="3234624"/>
            <a:ext cx="553848" cy="622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Garamond" panose="02020404030301010803" pitchFamily="18" charset="0"/>
            </a:endParaRPr>
          </a:p>
        </p:txBody>
      </p:sp>
      <p:sp>
        <p:nvSpPr>
          <p:cNvPr id="266" name="Line 238"/>
          <p:cNvSpPr>
            <a:spLocks noChangeShapeType="1"/>
          </p:cNvSpPr>
          <p:nvPr/>
        </p:nvSpPr>
        <p:spPr bwMode="auto">
          <a:xfrm flipH="1" flipV="1">
            <a:off x="8981298" y="3402880"/>
            <a:ext cx="622497" cy="8293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Garamond" panose="02020404030301010803" pitchFamily="18" charset="0"/>
            </a:endParaRPr>
          </a:p>
        </p:txBody>
      </p:sp>
      <p:sp>
        <p:nvSpPr>
          <p:cNvPr id="267" name="Line 238"/>
          <p:cNvSpPr>
            <a:spLocks noChangeShapeType="1"/>
          </p:cNvSpPr>
          <p:nvPr/>
        </p:nvSpPr>
        <p:spPr bwMode="auto">
          <a:xfrm flipH="1" flipV="1">
            <a:off x="8981298" y="3503013"/>
            <a:ext cx="579927" cy="16386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Garamond" panose="02020404030301010803" pitchFamily="18" charset="0"/>
            </a:endParaRPr>
          </a:p>
        </p:txBody>
      </p:sp>
      <p:sp>
        <p:nvSpPr>
          <p:cNvPr id="268" name="Line 238"/>
          <p:cNvSpPr>
            <a:spLocks noChangeShapeType="1"/>
          </p:cNvSpPr>
          <p:nvPr/>
        </p:nvSpPr>
        <p:spPr bwMode="auto">
          <a:xfrm flipH="1" flipV="1">
            <a:off x="8728452" y="3543814"/>
            <a:ext cx="875344" cy="3302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Garamond" panose="02020404030301010803" pitchFamily="18" charset="0"/>
            </a:endParaRPr>
          </a:p>
        </p:txBody>
      </p:sp>
      <p:sp>
        <p:nvSpPr>
          <p:cNvPr id="269" name="Line 238"/>
          <p:cNvSpPr>
            <a:spLocks noChangeShapeType="1"/>
          </p:cNvSpPr>
          <p:nvPr/>
        </p:nvSpPr>
        <p:spPr bwMode="auto">
          <a:xfrm>
            <a:off x="9020999" y="1979243"/>
            <a:ext cx="58592" cy="28140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Garamond" panose="02020404030301010803" pitchFamily="18" charset="0"/>
            </a:endParaRPr>
          </a:p>
        </p:txBody>
      </p:sp>
      <p:sp>
        <p:nvSpPr>
          <p:cNvPr id="270" name="Line 238"/>
          <p:cNvSpPr>
            <a:spLocks noChangeShapeType="1"/>
          </p:cNvSpPr>
          <p:nvPr/>
        </p:nvSpPr>
        <p:spPr bwMode="auto">
          <a:xfrm flipH="1">
            <a:off x="9282789" y="2310802"/>
            <a:ext cx="215324" cy="15304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Garamond" panose="02020404030301010803" pitchFamily="18" charset="0"/>
            </a:endParaRPr>
          </a:p>
        </p:txBody>
      </p:sp>
      <p:sp>
        <p:nvSpPr>
          <p:cNvPr id="271" name="Line 238"/>
          <p:cNvSpPr>
            <a:spLocks noChangeShapeType="1"/>
          </p:cNvSpPr>
          <p:nvPr/>
        </p:nvSpPr>
        <p:spPr bwMode="auto">
          <a:xfrm flipH="1" flipV="1">
            <a:off x="9349253" y="2713589"/>
            <a:ext cx="225567" cy="12105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Garamond" panose="02020404030301010803" pitchFamily="18" charset="0"/>
            </a:endParaRPr>
          </a:p>
        </p:txBody>
      </p:sp>
      <p:sp>
        <p:nvSpPr>
          <p:cNvPr id="272" name="Line 238"/>
          <p:cNvSpPr>
            <a:spLocks noChangeShapeType="1"/>
          </p:cNvSpPr>
          <p:nvPr/>
        </p:nvSpPr>
        <p:spPr bwMode="auto">
          <a:xfrm flipH="1" flipV="1">
            <a:off x="9184417" y="2734550"/>
            <a:ext cx="407649" cy="2424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CF0D-0F9B-4959-A28C-154A33D33CFE}" type="datetime1">
              <a:rPr lang="en-US" smtClean="0">
                <a:solidFill>
                  <a:schemeClr val="tx1"/>
                </a:solidFill>
              </a:rPr>
              <a:t>9/8/2020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10199349" y="2330347"/>
            <a:ext cx="1705289" cy="4780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Drew Myers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0181519" y="4414310"/>
            <a:ext cx="1705289" cy="4780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Jack Greacen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9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2025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EA12-6930-44F1-85CF-0D2E1767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088" y="197300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Eviction Moratorium</a:t>
            </a:r>
            <a:br>
              <a:rPr lang="en-US" sz="4900" dirty="0"/>
            </a:br>
            <a:r>
              <a:rPr lang="en-US" sz="4900" dirty="0"/>
              <a:t>NAR Advocacy Team</a:t>
            </a:r>
            <a:br>
              <a:rPr lang="en-US" sz="4900" dirty="0"/>
            </a:br>
            <a:r>
              <a:rPr lang="en-US" sz="4900" dirty="0"/>
              <a:t>September 9, 2020</a:t>
            </a:r>
            <a:br>
              <a:rPr lang="en-US" sz="4900" dirty="0"/>
            </a:br>
            <a:r>
              <a:rPr lang="en-US" sz="1800" dirty="0"/>
              <a:t>Dial In: 1-855-797-9485</a:t>
            </a:r>
            <a:br>
              <a:rPr lang="en-US" sz="1800" dirty="0"/>
            </a:br>
            <a:r>
              <a:rPr lang="en-US" sz="1800" dirty="0"/>
              <a:t>Access code: 145 741 0086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EC673-1342-4C6C-A3E5-5607BA7C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686" y="1859558"/>
            <a:ext cx="1768194" cy="2005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DD7A3-28FA-4BAA-B204-F25DA1C7A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306" y="1592971"/>
            <a:ext cx="1562100" cy="2284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5792BF-179A-4B8C-8346-D48814CAB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5928" y="1672290"/>
            <a:ext cx="1470168" cy="22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1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8F31-35EC-4219-8CA0-4D0F017C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The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B58BF-C5D5-4D5F-A219-227994C2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Politics</a:t>
            </a:r>
          </a:p>
          <a:p>
            <a:r>
              <a:rPr lang="en-US" sz="4000" dirty="0"/>
              <a:t>State of Play</a:t>
            </a:r>
          </a:p>
          <a:p>
            <a:r>
              <a:rPr lang="en-US" sz="4000" dirty="0"/>
              <a:t>The Ask</a:t>
            </a:r>
          </a:p>
        </p:txBody>
      </p:sp>
    </p:spTree>
    <p:extLst>
      <p:ext uri="{BB962C8B-B14F-4D97-AF65-F5344CB8AC3E}">
        <p14:creationId xmlns:p14="http://schemas.microsoft.com/office/powerpoint/2010/main" val="130276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9EAF-C196-4833-92FC-68335901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503" y="383059"/>
            <a:ext cx="8911687" cy="1280890"/>
          </a:xfrm>
        </p:spPr>
        <p:txBody>
          <a:bodyPr/>
          <a:lstStyle/>
          <a:p>
            <a:r>
              <a:rPr lang="en-US" dirty="0"/>
              <a:t>CDC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BF05-BB51-4ABE-9C02-50E735D66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59" y="1476491"/>
            <a:ext cx="11504141" cy="4776027"/>
          </a:xfrm>
        </p:spPr>
        <p:txBody>
          <a:bodyPr>
            <a:normAutofit/>
          </a:bodyPr>
          <a:lstStyle/>
          <a:p>
            <a:r>
              <a:rPr lang="en-US" sz="4100" b="1" dirty="0"/>
              <a:t>September 4 – December 31</a:t>
            </a:r>
          </a:p>
          <a:p>
            <a:r>
              <a:rPr lang="en-US" sz="4100" b="1" dirty="0"/>
              <a:t>All rental units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Except those more protective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Not American Samoa</a:t>
            </a:r>
            <a:endParaRPr lang="en-US" sz="2000" dirty="0"/>
          </a:p>
          <a:p>
            <a:r>
              <a:rPr lang="en-US" sz="4100" dirty="0"/>
              <a:t> </a:t>
            </a:r>
            <a:r>
              <a:rPr lang="en-US" sz="4100" b="1" dirty="0"/>
              <a:t>Virtually ALL RENTERS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Must sign self-certification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5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BD03-B2B0-44A6-AB59-15926747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89" y="432486"/>
            <a:ext cx="8911687" cy="982456"/>
          </a:xfrm>
        </p:spPr>
        <p:txBody>
          <a:bodyPr>
            <a:normAutofit/>
          </a:bodyPr>
          <a:lstStyle/>
          <a:p>
            <a:r>
              <a:rPr lang="en-US" dirty="0"/>
              <a:t>Resident Declaration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AEBA2-5C7F-4CAB-B016-1B421F4C0AA6}"/>
              </a:ext>
            </a:extLst>
          </p:cNvPr>
          <p:cNvSpPr txBox="1"/>
          <p:nvPr/>
        </p:nvSpPr>
        <p:spPr>
          <a:xfrm>
            <a:off x="560173" y="1507524"/>
            <a:ext cx="110716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Under penalty of perjury, that you: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Make less than $99k/$198k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Used best efforts to obtain rental assistance or housing assistance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Unable to pay due to loss of income, wages, or medical bills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DOES NOT HAVE TO BE COVID-related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If evicted, would more into a homeless shelter or crowded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578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0F5B-90B9-48CF-9989-A344F126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579" y="379238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Landlord may: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D161-4B69-44BA-88E0-8034B34BE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619632"/>
            <a:ext cx="10689066" cy="3291590"/>
          </a:xfrm>
        </p:spPr>
        <p:txBody>
          <a:bodyPr/>
          <a:lstStyle/>
          <a:p>
            <a:r>
              <a:rPr lang="en-US" sz="3600" dirty="0"/>
              <a:t>Evict for non-payment of rent;</a:t>
            </a:r>
          </a:p>
          <a:p>
            <a:r>
              <a:rPr lang="en-US" sz="3600" dirty="0"/>
              <a:t>Charge late fees, penalties, and interest; per the terms of the lease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D567-72E8-4B60-9060-7E11A548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REALTORS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0E81B-0788-4A73-9B2E-781AFD6A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071817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25% of REALTORS own/manage rental properties</a:t>
            </a:r>
          </a:p>
          <a:p>
            <a:r>
              <a:rPr lang="en-US" sz="2400" dirty="0"/>
              <a:t>46% of all rental units are owned by “mom and pops” and another 37% are owned by LLCs – NOT Big corporations</a:t>
            </a:r>
          </a:p>
          <a:p>
            <a:r>
              <a:rPr lang="en-US" sz="2400" dirty="0"/>
              <a:t>Impact on the housing market – imagine the eviction crisis that will hit in January 2021</a:t>
            </a:r>
          </a:p>
        </p:txBody>
      </p:sp>
    </p:spTree>
    <p:extLst>
      <p:ext uri="{BB962C8B-B14F-4D97-AF65-F5344CB8AC3E}">
        <p14:creationId xmlns:p14="http://schemas.microsoft.com/office/powerpoint/2010/main" val="216532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FD7F-1B2F-44DF-92B8-13B71816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001" y="346083"/>
            <a:ext cx="8911687" cy="1280890"/>
          </a:xfrm>
        </p:spPr>
        <p:txBody>
          <a:bodyPr/>
          <a:lstStyle/>
          <a:p>
            <a:r>
              <a:rPr lang="en-US" dirty="0"/>
              <a:t>What the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E5DD-8B66-4DE0-AF8C-08A052DC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947" y="1626973"/>
            <a:ext cx="8915400" cy="3777622"/>
          </a:xfrm>
        </p:spPr>
        <p:txBody>
          <a:bodyPr/>
          <a:lstStyle/>
          <a:p>
            <a:r>
              <a:rPr lang="en-US" sz="3200" b="1" dirty="0"/>
              <a:t>RENTAL ASSISTANCE</a:t>
            </a:r>
          </a:p>
          <a:p>
            <a:pPr lvl="1"/>
            <a:r>
              <a:rPr lang="en-US" sz="3000" b="1" dirty="0"/>
              <a:t>HEROES Act (passed by the House) provide $100 billion to those making less than 80% of AMI – far fewer than CDC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2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750B-7CBB-4C18-9909-F4471074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Else?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437A34-5565-41D4-A0DD-575D66157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6249" y="1540189"/>
            <a:ext cx="5598703" cy="3777622"/>
          </a:xfrm>
        </p:spPr>
        <p:txBody>
          <a:bodyPr/>
          <a:lstStyle/>
          <a:p>
            <a:r>
              <a:rPr lang="en-US" sz="2800" dirty="0"/>
              <a:t>Work with our coalition partners</a:t>
            </a:r>
          </a:p>
          <a:p>
            <a:r>
              <a:rPr lang="en-US" sz="2800" dirty="0"/>
              <a:t>Legal Action?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47491C-BF3A-49BD-B9CF-7A6D8EF61B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2A2AF-4C87-4A79-B17D-75D9849CB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81" y="467405"/>
            <a:ext cx="4573966" cy="59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258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REALTOR Colors">
      <a:dk1>
        <a:srgbClr val="004282"/>
      </a:dk1>
      <a:lt1>
        <a:srgbClr val="006BB7"/>
      </a:lt1>
      <a:dk2>
        <a:srgbClr val="BED7E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15504</TotalTime>
  <Words>360</Words>
  <Application>Microsoft Office PowerPoint</Application>
  <PresentationFormat>Widescreen</PresentationFormat>
  <Paragraphs>114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Garamond</vt:lpstr>
      <vt:lpstr>Montserrat</vt:lpstr>
      <vt:lpstr>Montserrat Black</vt:lpstr>
      <vt:lpstr>Wingdings 3</vt:lpstr>
      <vt:lpstr>Wisp</vt:lpstr>
      <vt:lpstr>PowerPoint Presentation</vt:lpstr>
      <vt:lpstr>Eviction Moratorium NAR Advocacy Team September 9, 2020 Dial In: 1-855-797-9485 Access code: 145 741 0086    </vt:lpstr>
      <vt:lpstr>Background &amp; The Ask</vt:lpstr>
      <vt:lpstr>CDC Order</vt:lpstr>
      <vt:lpstr>Resident Declaration</vt:lpstr>
      <vt:lpstr>Landlord may:</vt:lpstr>
      <vt:lpstr>Why do REALTORS Care?</vt:lpstr>
      <vt:lpstr>What the Solution?</vt:lpstr>
      <vt:lpstr>What Else?</vt:lpstr>
      <vt:lpstr>What &amp; How should I Report?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Coronovirus Relief</dc:title>
  <dc:creator>Megan Booth</dc:creator>
  <cp:lastModifiedBy>Victoria Givens</cp:lastModifiedBy>
  <cp:revision>78</cp:revision>
  <cp:lastPrinted>2020-05-28T16:37:04Z</cp:lastPrinted>
  <dcterms:created xsi:type="dcterms:W3CDTF">2020-03-31T12:03:55Z</dcterms:created>
  <dcterms:modified xsi:type="dcterms:W3CDTF">2020-09-08T22:52:55Z</dcterms:modified>
</cp:coreProperties>
</file>